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 id="2147483694" r:id="rId2"/>
  </p:sldMasterIdLst>
  <p:notesMasterIdLst>
    <p:notesMasterId r:id="rId13"/>
  </p:notesMasterIdLst>
  <p:sldIdLst>
    <p:sldId id="256" r:id="rId3"/>
    <p:sldId id="258" r:id="rId4"/>
    <p:sldId id="327" r:id="rId5"/>
    <p:sldId id="328" r:id="rId6"/>
    <p:sldId id="271" r:id="rId7"/>
    <p:sldId id="326" r:id="rId8"/>
    <p:sldId id="272" r:id="rId9"/>
    <p:sldId id="273" r:id="rId10"/>
    <p:sldId id="274" r:id="rId11"/>
    <p:sldId id="268" r:id="rId12"/>
  </p:sldIdLst>
  <p:sldSz cx="9144000" cy="5143500" type="screen16x9"/>
  <p:notesSz cx="6858000" cy="9144000"/>
  <p:embeddedFontLst>
    <p:embeddedFont>
      <p:font typeface="맑은 고딕" panose="020B0503020000020004" pitchFamily="34" charset="-127"/>
      <p:regular r:id="rId14"/>
      <p:bold r:id="rId15"/>
    </p:embeddedFont>
    <p:embeddedFont>
      <p:font typeface="Calibri" panose="020F0502020204030204" pitchFamily="34" charset="0"/>
      <p:regular r:id="rId16"/>
      <p:bold r:id="rId17"/>
      <p:italic r:id="rId18"/>
      <p:boldItalic r:id="rId19"/>
    </p:embeddedFont>
    <p:embeddedFont>
      <p:font typeface="Corbel" panose="020B0503020204020204" pitchFamily="34" charset="0"/>
      <p:regular r:id="rId20"/>
      <p:bold r:id="rId21"/>
      <p:italic r:id="rId22"/>
      <p:boldItalic r:id="rId23"/>
    </p:embeddedFont>
    <p:embeddedFont>
      <p:font typeface="Helvetica Neue"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93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531" autoAdjust="0"/>
  </p:normalViewPr>
  <p:slideViewPr>
    <p:cSldViewPr snapToGrid="0">
      <p:cViewPr>
        <p:scale>
          <a:sx n="110" d="100"/>
          <a:sy n="110" d="100"/>
        </p:scale>
        <p:origin x="658" y="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1.xml"/><Relationship Id="rId21" Type="http://schemas.openxmlformats.org/officeDocument/2006/relationships/font" Target="fonts/font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1.fntdata"/><Relationship Id="rId5" Type="http://schemas.openxmlformats.org/officeDocument/2006/relationships/slide" Target="slides/slide3.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6.fntdata"/><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21174014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3440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a:spcBef>
                <a:spcPts val="0"/>
              </a:spcBef>
              <a:buNone/>
            </a:pPr>
            <a:endParaRPr lang="en" dirty="0"/>
          </a:p>
        </p:txBody>
      </p:sp>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6452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a:spcBef>
                <a:spcPts val="0"/>
              </a:spcBef>
              <a:buNone/>
            </a:pPr>
            <a:endParaRPr lang="en" dirty="0"/>
          </a:p>
        </p:txBody>
      </p:sp>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3093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AE9C2-5881-4A10-94B1-2302DB8795F8}" type="slidenum">
              <a:rPr lang="ko-KR" altLang="en-US" smtClean="0"/>
              <a:t>6</a:t>
            </a:fld>
            <a:endParaRPr lang="ko-KR" altLang="en-US"/>
          </a:p>
        </p:txBody>
      </p:sp>
    </p:spTree>
    <p:extLst>
      <p:ext uri="{BB962C8B-B14F-4D97-AF65-F5344CB8AC3E}">
        <p14:creationId xmlns:p14="http://schemas.microsoft.com/office/powerpoint/2010/main" val="1262167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a:spcBef>
                <a:spcPts val="0"/>
              </a:spcBef>
              <a:buNone/>
            </a:pPr>
            <a:endParaRPr lang="en" dirty="0"/>
          </a:p>
        </p:txBody>
      </p:sp>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2414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a:spcBef>
                <a:spcPts val="0"/>
              </a:spcBef>
              <a:buNone/>
            </a:pPr>
            <a:endParaRPr lang="en" dirty="0"/>
          </a:p>
        </p:txBody>
      </p:sp>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1546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a:spcBef>
                <a:spcPts val="0"/>
              </a:spcBef>
              <a:buNone/>
            </a:pPr>
            <a:endParaRPr lang="en" dirty="0"/>
          </a:p>
        </p:txBody>
      </p:sp>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9333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Shape 386"/>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87" name="Shape 3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7638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CoverB">
    <p:spTree>
      <p:nvGrpSpPr>
        <p:cNvPr id="1" name="Shape 55"/>
        <p:cNvGrpSpPr/>
        <p:nvPr/>
      </p:nvGrpSpPr>
      <p:grpSpPr>
        <a:xfrm>
          <a:off x="0" y="0"/>
          <a:ext cx="0" cy="0"/>
          <a:chOff x="0" y="0"/>
          <a:chExt cx="0" cy="0"/>
        </a:xfrm>
      </p:grpSpPr>
      <p:sp>
        <p:nvSpPr>
          <p:cNvPr id="56" name="Shape 56"/>
          <p:cNvSpPr>
            <a:spLocks noGrp="1"/>
          </p:cNvSpPr>
          <p:nvPr>
            <p:ph type="pic" idx="2"/>
          </p:nvPr>
        </p:nvSpPr>
        <p:spPr>
          <a:xfrm>
            <a:off x="5401758" y="37"/>
            <a:ext cx="3742241" cy="5143426"/>
          </a:xfrm>
          <a:prstGeom prst="rect">
            <a:avLst/>
          </a:prstGeom>
          <a:noFill/>
          <a:ln>
            <a:noFill/>
          </a:ln>
        </p:spPr>
        <p:txBody>
          <a:bodyPr lIns="34275" tIns="34275" rIns="34275" bIns="34275" anchor="t" anchorCtr="0"/>
          <a:lstStyle>
            <a:lvl1pPr marL="0" marR="0" lvl="0" indent="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57" name="Shape 57"/>
          <p:cNvSpPr>
            <a:spLocks noGrp="1"/>
          </p:cNvSpPr>
          <p:nvPr>
            <p:ph type="pic" idx="3"/>
          </p:nvPr>
        </p:nvSpPr>
        <p:spPr>
          <a:xfrm>
            <a:off x="4966110" y="3441812"/>
            <a:ext cx="1182723" cy="1182723"/>
          </a:xfrm>
          <a:prstGeom prst="rect">
            <a:avLst/>
          </a:prstGeom>
          <a:noFill/>
          <a:ln>
            <a:noFill/>
          </a:ln>
        </p:spPr>
        <p:txBody>
          <a:bodyPr lIns="34275" tIns="34275" rIns="34275" bIns="34275" anchor="t" anchorCtr="0"/>
          <a:lstStyle>
            <a:lvl1pPr marL="0" marR="0" lvl="0" indent="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58" name="Shape 58"/>
          <p:cNvSpPr txBox="1">
            <a:spLocks noGrp="1"/>
          </p:cNvSpPr>
          <p:nvPr>
            <p:ph type="body" idx="1"/>
          </p:nvPr>
        </p:nvSpPr>
        <p:spPr>
          <a:xfrm>
            <a:off x="729131" y="1028653"/>
            <a:ext cx="3770849" cy="868680"/>
          </a:xfrm>
          <a:prstGeom prst="rect">
            <a:avLst/>
          </a:prstGeom>
          <a:noFill/>
          <a:ln>
            <a:noFill/>
          </a:ln>
        </p:spPr>
        <p:txBody>
          <a:bodyPr lIns="34275" tIns="34275" rIns="34275" bIns="34275" anchor="b" anchorCtr="0"/>
          <a:lstStyle>
            <a:lvl1pPr marL="0" marR="0" lvl="0" indent="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59" name="Shape 59"/>
          <p:cNvSpPr txBox="1">
            <a:spLocks noGrp="1"/>
          </p:cNvSpPr>
          <p:nvPr>
            <p:ph type="body" idx="4"/>
          </p:nvPr>
        </p:nvSpPr>
        <p:spPr>
          <a:xfrm>
            <a:off x="748181" y="1984497"/>
            <a:ext cx="3146441" cy="219075"/>
          </a:xfrm>
          <a:prstGeom prst="rect">
            <a:avLst/>
          </a:prstGeom>
          <a:noFill/>
          <a:ln>
            <a:noFill/>
          </a:ln>
        </p:spPr>
        <p:txBody>
          <a:bodyPr lIns="34275" tIns="34275" rIns="34275" bIns="34275" anchor="t" anchorCtr="0"/>
          <a:lstStyle>
            <a:lvl1pPr marL="0" marR="0" lvl="0" indent="0" algn="l" rtl="0">
              <a:lnSpc>
                <a:spcPct val="100000"/>
              </a:lnSpc>
              <a:spcBef>
                <a:spcPts val="1100"/>
              </a:spcBef>
              <a:spcAft>
                <a:spcPts val="0"/>
              </a:spcAft>
              <a:buClr>
                <a:srgbClr val="777777"/>
              </a:buClr>
              <a:buFont typeface="Arial"/>
              <a:buNone/>
              <a:defRPr sz="1400" b="0" i="0" u="none" strike="noStrike" cap="none">
                <a:solidFill>
                  <a:srgbClr val="777777"/>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60" name="Shape 60"/>
          <p:cNvSpPr txBox="1">
            <a:spLocks noGrp="1"/>
          </p:cNvSpPr>
          <p:nvPr>
            <p:ph type="body" idx="5"/>
          </p:nvPr>
        </p:nvSpPr>
        <p:spPr>
          <a:xfrm>
            <a:off x="750530" y="4500110"/>
            <a:ext cx="1109900" cy="157162"/>
          </a:xfrm>
          <a:prstGeom prst="rect">
            <a:avLst/>
          </a:prstGeom>
          <a:noFill/>
          <a:ln>
            <a:noFill/>
          </a:ln>
        </p:spPr>
        <p:txBody>
          <a:bodyPr lIns="34275" tIns="34275" rIns="34275" bIns="34275" anchor="ctr" anchorCtr="0"/>
          <a:lstStyle>
            <a:lvl1pPr marL="0" marR="0" lvl="0" indent="0" algn="l" rtl="0">
              <a:lnSpc>
                <a:spcPct val="100000"/>
              </a:lnSpc>
              <a:spcBef>
                <a:spcPts val="1100"/>
              </a:spcBef>
              <a:spcAft>
                <a:spcPts val="0"/>
              </a:spcAft>
              <a:buClr>
                <a:srgbClr val="777777"/>
              </a:buClr>
              <a:buFont typeface="Arial"/>
              <a:buNone/>
              <a:defRPr sz="1000" b="0" i="0" u="none" strike="noStrike" cap="none">
                <a:solidFill>
                  <a:srgbClr val="777777"/>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61" name="Shape 61"/>
          <p:cNvSpPr txBox="1">
            <a:spLocks noGrp="1"/>
          </p:cNvSpPr>
          <p:nvPr>
            <p:ph type="sldNum" idx="12"/>
          </p:nvPr>
        </p:nvSpPr>
        <p:spPr>
          <a:xfrm>
            <a:off x="4484636" y="4905375"/>
            <a:ext cx="169964" cy="176212"/>
          </a:xfrm>
          <a:prstGeom prst="rect">
            <a:avLst/>
          </a:prstGeom>
          <a:noFill/>
          <a:ln>
            <a:noFill/>
          </a:ln>
        </p:spPr>
        <p:txBody>
          <a:bodyPr lIns="19050" tIns="19050" rIns="19050" bIns="1905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 sz="900" b="0" i="0" u="none" strike="noStrike" cap="none">
                <a:solidFill>
                  <a:srgbClr val="000000"/>
                </a:solidFill>
                <a:latin typeface="Helvetica Neue"/>
                <a:ea typeface="Helvetica Neue"/>
                <a:cs typeface="Helvetica Neue"/>
                <a:sym typeface="Helvetica Neue"/>
              </a:rPr>
              <a:t>‹#›</a:t>
            </a:fld>
            <a:endParaRPr lang="en" sz="9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4 Column">
    <p:spTree>
      <p:nvGrpSpPr>
        <p:cNvPr id="1" name="Shape 62"/>
        <p:cNvGrpSpPr/>
        <p:nvPr/>
      </p:nvGrpSpPr>
      <p:grpSpPr>
        <a:xfrm>
          <a:off x="0" y="0"/>
          <a:ext cx="0" cy="0"/>
          <a:chOff x="0" y="0"/>
          <a:chExt cx="0" cy="0"/>
        </a:xfrm>
      </p:grpSpPr>
      <p:sp>
        <p:nvSpPr>
          <p:cNvPr id="63" name="Shape 63"/>
          <p:cNvSpPr txBox="1">
            <a:spLocks noGrp="1"/>
          </p:cNvSpPr>
          <p:nvPr>
            <p:ph type="body" idx="1"/>
          </p:nvPr>
        </p:nvSpPr>
        <p:spPr>
          <a:xfrm>
            <a:off x="916074" y="474089"/>
            <a:ext cx="5803301" cy="399050"/>
          </a:xfrm>
          <a:prstGeom prst="rect">
            <a:avLst/>
          </a:prstGeom>
          <a:noFill/>
          <a:ln>
            <a:noFill/>
          </a:ln>
        </p:spPr>
        <p:txBody>
          <a:bodyPr lIns="34275" tIns="34275" rIns="34275" bIns="34275" anchor="t" anchorCtr="0"/>
          <a:lstStyle>
            <a:lvl1pPr marL="0" marR="0" lvl="0" indent="0" algn="l" rtl="0">
              <a:lnSpc>
                <a:spcPct val="150000"/>
              </a:lnSpc>
              <a:spcBef>
                <a:spcPts val="0"/>
              </a:spcBef>
              <a:spcAft>
                <a:spcPts val="0"/>
              </a:spcAft>
              <a:buClr>
                <a:srgbClr val="000000"/>
              </a:buClr>
              <a:buFont typeface="Arial"/>
              <a:buNone/>
              <a:defRPr sz="26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64" name="Shape 64"/>
          <p:cNvSpPr txBox="1">
            <a:spLocks noGrp="1"/>
          </p:cNvSpPr>
          <p:nvPr>
            <p:ph type="body" idx="2"/>
          </p:nvPr>
        </p:nvSpPr>
        <p:spPr>
          <a:xfrm>
            <a:off x="925599" y="930884"/>
            <a:ext cx="5793776" cy="219075"/>
          </a:xfrm>
          <a:prstGeom prst="rect">
            <a:avLst/>
          </a:prstGeom>
          <a:noFill/>
          <a:ln>
            <a:noFill/>
          </a:ln>
        </p:spPr>
        <p:txBody>
          <a:bodyPr lIns="34275" tIns="34275" rIns="34275" bIns="34275" anchor="ctr" anchorCtr="0"/>
          <a:lstStyle>
            <a:lvl1pPr marL="0" marR="0" lvl="0" indent="0" algn="l" rtl="0">
              <a:lnSpc>
                <a:spcPct val="110000"/>
              </a:lnSpc>
              <a:spcBef>
                <a:spcPts val="0"/>
              </a:spcBef>
              <a:spcAft>
                <a:spcPts val="0"/>
              </a:spcAft>
              <a:buClr>
                <a:srgbClr val="12939A"/>
              </a:buClr>
              <a:buFont typeface="Arial"/>
              <a:buNone/>
              <a:defRPr sz="1400" b="0" i="0" u="none" strike="noStrike" cap="none">
                <a:solidFill>
                  <a:srgbClr val="12939A"/>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65" name="Shape 65"/>
          <p:cNvSpPr>
            <a:spLocks noGrp="1"/>
          </p:cNvSpPr>
          <p:nvPr>
            <p:ph type="pic" idx="3"/>
          </p:nvPr>
        </p:nvSpPr>
        <p:spPr>
          <a:xfrm>
            <a:off x="2856858" y="1693840"/>
            <a:ext cx="1495425" cy="1171575"/>
          </a:xfrm>
          <a:prstGeom prst="rect">
            <a:avLst/>
          </a:prstGeom>
          <a:noFill/>
          <a:ln>
            <a:noFill/>
          </a:ln>
        </p:spPr>
        <p:txBody>
          <a:bodyPr lIns="34275" tIns="34275" rIns="34275" bIns="34275" anchor="t" anchorCtr="0"/>
          <a:lstStyle>
            <a:lvl1pPr marL="0" marR="0" lvl="0" indent="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66" name="Shape 66"/>
          <p:cNvSpPr>
            <a:spLocks noGrp="1"/>
          </p:cNvSpPr>
          <p:nvPr>
            <p:ph type="pic" idx="4"/>
          </p:nvPr>
        </p:nvSpPr>
        <p:spPr>
          <a:xfrm>
            <a:off x="925599" y="1693840"/>
            <a:ext cx="1495425" cy="1171575"/>
          </a:xfrm>
          <a:prstGeom prst="rect">
            <a:avLst/>
          </a:prstGeom>
          <a:noFill/>
          <a:ln>
            <a:noFill/>
          </a:ln>
        </p:spPr>
        <p:txBody>
          <a:bodyPr lIns="34275" tIns="34275" rIns="34275" bIns="34275" anchor="t" anchorCtr="0"/>
          <a:lstStyle>
            <a:lvl1pPr marL="0" marR="0" lvl="0" indent="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67" name="Shape 67"/>
          <p:cNvSpPr txBox="1">
            <a:spLocks noGrp="1"/>
          </p:cNvSpPr>
          <p:nvPr>
            <p:ph type="body" idx="5"/>
          </p:nvPr>
        </p:nvSpPr>
        <p:spPr>
          <a:xfrm>
            <a:off x="913167" y="3134445"/>
            <a:ext cx="1569126" cy="195262"/>
          </a:xfrm>
          <a:prstGeom prst="rect">
            <a:avLst/>
          </a:prstGeom>
          <a:noFill/>
          <a:ln>
            <a:noFill/>
          </a:ln>
        </p:spPr>
        <p:txBody>
          <a:bodyPr lIns="34275" tIns="34275" rIns="34275" bIns="34275" anchor="ctr" anchorCtr="0"/>
          <a:lstStyle>
            <a:lvl1pPr marL="0" marR="0" lvl="0" indent="0" algn="l" rtl="0">
              <a:lnSpc>
                <a:spcPct val="110000"/>
              </a:lnSpc>
              <a:spcBef>
                <a:spcPts val="0"/>
              </a:spcBef>
              <a:spcAft>
                <a:spcPts val="0"/>
              </a:spcAft>
              <a:buClr>
                <a:srgbClr val="000000"/>
              </a:buClr>
              <a:buFont typeface="Arial"/>
              <a:buNone/>
              <a:defRPr sz="12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68" name="Shape 68"/>
          <p:cNvSpPr txBox="1">
            <a:spLocks noGrp="1"/>
          </p:cNvSpPr>
          <p:nvPr>
            <p:ph type="body" idx="6"/>
          </p:nvPr>
        </p:nvSpPr>
        <p:spPr>
          <a:xfrm>
            <a:off x="2839272" y="3134445"/>
            <a:ext cx="1569126" cy="195262"/>
          </a:xfrm>
          <a:prstGeom prst="rect">
            <a:avLst/>
          </a:prstGeom>
          <a:noFill/>
          <a:ln>
            <a:noFill/>
          </a:ln>
        </p:spPr>
        <p:txBody>
          <a:bodyPr lIns="34275" tIns="34275" rIns="34275" bIns="34275" anchor="ctr" anchorCtr="0"/>
          <a:lstStyle>
            <a:lvl1pPr marL="0" marR="0" lvl="0" indent="0" algn="l" rtl="0">
              <a:lnSpc>
                <a:spcPct val="110000"/>
              </a:lnSpc>
              <a:spcBef>
                <a:spcPts val="0"/>
              </a:spcBef>
              <a:spcAft>
                <a:spcPts val="0"/>
              </a:spcAft>
              <a:buClr>
                <a:srgbClr val="000000"/>
              </a:buClr>
              <a:buFont typeface="Arial"/>
              <a:buNone/>
              <a:defRPr sz="12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69" name="Shape 69"/>
          <p:cNvSpPr txBox="1">
            <a:spLocks noGrp="1"/>
          </p:cNvSpPr>
          <p:nvPr>
            <p:ph type="body" idx="7"/>
          </p:nvPr>
        </p:nvSpPr>
        <p:spPr>
          <a:xfrm>
            <a:off x="4771643" y="3134445"/>
            <a:ext cx="1569127" cy="195262"/>
          </a:xfrm>
          <a:prstGeom prst="rect">
            <a:avLst/>
          </a:prstGeom>
          <a:noFill/>
          <a:ln>
            <a:noFill/>
          </a:ln>
        </p:spPr>
        <p:txBody>
          <a:bodyPr lIns="34275" tIns="34275" rIns="34275" bIns="34275" anchor="ctr" anchorCtr="0"/>
          <a:lstStyle>
            <a:lvl1pPr marL="0" marR="0" lvl="0" indent="0" algn="l" rtl="0">
              <a:lnSpc>
                <a:spcPct val="110000"/>
              </a:lnSpc>
              <a:spcBef>
                <a:spcPts val="0"/>
              </a:spcBef>
              <a:spcAft>
                <a:spcPts val="0"/>
              </a:spcAft>
              <a:buClr>
                <a:srgbClr val="000000"/>
              </a:buClr>
              <a:buFont typeface="Arial"/>
              <a:buNone/>
              <a:defRPr sz="12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70" name="Shape 70"/>
          <p:cNvSpPr txBox="1">
            <a:spLocks noGrp="1"/>
          </p:cNvSpPr>
          <p:nvPr>
            <p:ph type="body" idx="8"/>
          </p:nvPr>
        </p:nvSpPr>
        <p:spPr>
          <a:xfrm>
            <a:off x="6708777" y="3438681"/>
            <a:ext cx="1523894" cy="1167263"/>
          </a:xfrm>
          <a:prstGeom prst="rect">
            <a:avLst/>
          </a:prstGeom>
          <a:noFill/>
          <a:ln>
            <a:noFill/>
          </a:ln>
        </p:spPr>
        <p:txBody>
          <a:bodyPr lIns="34275" tIns="34275" rIns="34275" bIns="34275" anchor="t" anchorCtr="0"/>
          <a:lstStyle>
            <a:lvl1pPr marL="0" marR="0" lvl="0" indent="0" algn="l" rtl="0">
              <a:lnSpc>
                <a:spcPct val="120000"/>
              </a:lnSpc>
              <a:spcBef>
                <a:spcPts val="0"/>
              </a:spcBef>
              <a:spcAft>
                <a:spcPts val="0"/>
              </a:spcAft>
              <a:buClr>
                <a:srgbClr val="777777"/>
              </a:buClr>
              <a:buFont typeface="Arial"/>
              <a:buNone/>
              <a:defRPr sz="1000" b="0" i="0" u="none" strike="noStrike" cap="none">
                <a:solidFill>
                  <a:srgbClr val="777777"/>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71" name="Shape 71"/>
          <p:cNvSpPr txBox="1">
            <a:spLocks noGrp="1"/>
          </p:cNvSpPr>
          <p:nvPr>
            <p:ph type="body" idx="9"/>
          </p:nvPr>
        </p:nvSpPr>
        <p:spPr>
          <a:xfrm>
            <a:off x="6704015" y="3134445"/>
            <a:ext cx="1569127" cy="195262"/>
          </a:xfrm>
          <a:prstGeom prst="rect">
            <a:avLst/>
          </a:prstGeom>
          <a:noFill/>
          <a:ln>
            <a:noFill/>
          </a:ln>
        </p:spPr>
        <p:txBody>
          <a:bodyPr lIns="34275" tIns="34275" rIns="34275" bIns="34275" anchor="ctr" anchorCtr="0"/>
          <a:lstStyle>
            <a:lvl1pPr marL="0" marR="0" lvl="0" indent="0" algn="l" rtl="0">
              <a:lnSpc>
                <a:spcPct val="110000"/>
              </a:lnSpc>
              <a:spcBef>
                <a:spcPts val="0"/>
              </a:spcBef>
              <a:spcAft>
                <a:spcPts val="0"/>
              </a:spcAft>
              <a:buClr>
                <a:srgbClr val="000000"/>
              </a:buClr>
              <a:buFont typeface="Arial"/>
              <a:buNone/>
              <a:defRPr sz="12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72" name="Shape 72"/>
          <p:cNvSpPr txBox="1">
            <a:spLocks noGrp="1"/>
          </p:cNvSpPr>
          <p:nvPr>
            <p:ph type="body" idx="13"/>
          </p:nvPr>
        </p:nvSpPr>
        <p:spPr>
          <a:xfrm>
            <a:off x="925599" y="3438681"/>
            <a:ext cx="1523894" cy="1167263"/>
          </a:xfrm>
          <a:prstGeom prst="rect">
            <a:avLst/>
          </a:prstGeom>
          <a:noFill/>
          <a:ln>
            <a:noFill/>
          </a:ln>
        </p:spPr>
        <p:txBody>
          <a:bodyPr lIns="34275" tIns="34275" rIns="34275" bIns="34275" anchor="t" anchorCtr="0"/>
          <a:lstStyle>
            <a:lvl1pPr marL="0" marR="0" lvl="0" indent="0" algn="l" rtl="0">
              <a:lnSpc>
                <a:spcPct val="120000"/>
              </a:lnSpc>
              <a:spcBef>
                <a:spcPts val="0"/>
              </a:spcBef>
              <a:spcAft>
                <a:spcPts val="0"/>
              </a:spcAft>
              <a:buClr>
                <a:srgbClr val="777777"/>
              </a:buClr>
              <a:buFont typeface="Arial"/>
              <a:buNone/>
              <a:defRPr sz="1000" b="0" i="0" u="none" strike="noStrike" cap="none">
                <a:solidFill>
                  <a:srgbClr val="777777"/>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73" name="Shape 73"/>
          <p:cNvSpPr txBox="1">
            <a:spLocks noGrp="1"/>
          </p:cNvSpPr>
          <p:nvPr>
            <p:ph type="body" idx="14"/>
          </p:nvPr>
        </p:nvSpPr>
        <p:spPr>
          <a:xfrm>
            <a:off x="2839272" y="3432195"/>
            <a:ext cx="1523894" cy="1167263"/>
          </a:xfrm>
          <a:prstGeom prst="rect">
            <a:avLst/>
          </a:prstGeom>
          <a:noFill/>
          <a:ln>
            <a:noFill/>
          </a:ln>
        </p:spPr>
        <p:txBody>
          <a:bodyPr lIns="34275" tIns="34275" rIns="34275" bIns="34275" anchor="t" anchorCtr="0"/>
          <a:lstStyle>
            <a:lvl1pPr marL="0" marR="0" lvl="0" indent="0" algn="l" rtl="0">
              <a:lnSpc>
                <a:spcPct val="120000"/>
              </a:lnSpc>
              <a:spcBef>
                <a:spcPts val="0"/>
              </a:spcBef>
              <a:spcAft>
                <a:spcPts val="0"/>
              </a:spcAft>
              <a:buClr>
                <a:srgbClr val="777777"/>
              </a:buClr>
              <a:buFont typeface="Arial"/>
              <a:buNone/>
              <a:defRPr sz="1000" b="0" i="0" u="none" strike="noStrike" cap="none">
                <a:solidFill>
                  <a:srgbClr val="777777"/>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74" name="Shape 74"/>
          <p:cNvSpPr txBox="1">
            <a:spLocks noGrp="1"/>
          </p:cNvSpPr>
          <p:nvPr>
            <p:ph type="body" idx="15"/>
          </p:nvPr>
        </p:nvSpPr>
        <p:spPr>
          <a:xfrm>
            <a:off x="4780816" y="3432195"/>
            <a:ext cx="1523894" cy="1167263"/>
          </a:xfrm>
          <a:prstGeom prst="rect">
            <a:avLst/>
          </a:prstGeom>
          <a:noFill/>
          <a:ln>
            <a:noFill/>
          </a:ln>
        </p:spPr>
        <p:txBody>
          <a:bodyPr lIns="34275" tIns="34275" rIns="34275" bIns="34275" anchor="t" anchorCtr="0"/>
          <a:lstStyle>
            <a:lvl1pPr marL="0" marR="0" lvl="0" indent="0" algn="l" rtl="0">
              <a:lnSpc>
                <a:spcPct val="120000"/>
              </a:lnSpc>
              <a:spcBef>
                <a:spcPts val="0"/>
              </a:spcBef>
              <a:spcAft>
                <a:spcPts val="0"/>
              </a:spcAft>
              <a:buClr>
                <a:srgbClr val="777777"/>
              </a:buClr>
              <a:buFont typeface="Arial"/>
              <a:buNone/>
              <a:defRPr sz="1000" b="0" i="0" u="none" strike="noStrike" cap="none">
                <a:solidFill>
                  <a:srgbClr val="777777"/>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75" name="Shape 75"/>
          <p:cNvSpPr>
            <a:spLocks noGrp="1"/>
          </p:cNvSpPr>
          <p:nvPr>
            <p:ph type="pic" idx="16"/>
          </p:nvPr>
        </p:nvSpPr>
        <p:spPr>
          <a:xfrm>
            <a:off x="4788116" y="1693840"/>
            <a:ext cx="1495425" cy="1171575"/>
          </a:xfrm>
          <a:prstGeom prst="rect">
            <a:avLst/>
          </a:prstGeom>
          <a:noFill/>
          <a:ln>
            <a:noFill/>
          </a:ln>
        </p:spPr>
        <p:txBody>
          <a:bodyPr lIns="34275" tIns="34275" rIns="34275" bIns="34275" anchor="t" anchorCtr="0"/>
          <a:lstStyle>
            <a:lvl1pPr marL="0" marR="0" lvl="0" indent="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76" name="Shape 76"/>
          <p:cNvSpPr>
            <a:spLocks noGrp="1"/>
          </p:cNvSpPr>
          <p:nvPr>
            <p:ph type="pic" idx="17"/>
          </p:nvPr>
        </p:nvSpPr>
        <p:spPr>
          <a:xfrm>
            <a:off x="6719375" y="1693840"/>
            <a:ext cx="1495425" cy="1171575"/>
          </a:xfrm>
          <a:prstGeom prst="rect">
            <a:avLst/>
          </a:prstGeom>
          <a:noFill/>
          <a:ln>
            <a:noFill/>
          </a:ln>
        </p:spPr>
        <p:txBody>
          <a:bodyPr lIns="34275" tIns="34275" rIns="34275" bIns="34275" anchor="t" anchorCtr="0"/>
          <a:lstStyle>
            <a:lvl1pPr marL="0" marR="0" lvl="0" indent="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77" name="Shape 77"/>
          <p:cNvSpPr txBox="1">
            <a:spLocks noGrp="1"/>
          </p:cNvSpPr>
          <p:nvPr>
            <p:ph type="sldNum" idx="12"/>
          </p:nvPr>
        </p:nvSpPr>
        <p:spPr>
          <a:xfrm>
            <a:off x="4484636" y="4905375"/>
            <a:ext cx="169964" cy="176212"/>
          </a:xfrm>
          <a:prstGeom prst="rect">
            <a:avLst/>
          </a:prstGeom>
          <a:noFill/>
          <a:ln>
            <a:noFill/>
          </a:ln>
        </p:spPr>
        <p:txBody>
          <a:bodyPr lIns="19050" tIns="19050" rIns="19050" bIns="1905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 sz="900" b="0" i="0" u="none" strike="noStrike" cap="none">
                <a:solidFill>
                  <a:srgbClr val="000000"/>
                </a:solidFill>
                <a:latin typeface="Helvetica Neue"/>
                <a:ea typeface="Helvetica Neue"/>
                <a:cs typeface="Helvetica Neue"/>
                <a:sym typeface="Helvetica Neue"/>
              </a:rPr>
              <a:t>‹#›</a:t>
            </a:fld>
            <a:endParaRPr lang="en" sz="9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Large Quote White ">
    <p:spTree>
      <p:nvGrpSpPr>
        <p:cNvPr id="1" name="Shape 78"/>
        <p:cNvGrpSpPr/>
        <p:nvPr/>
      </p:nvGrpSpPr>
      <p:grpSpPr>
        <a:xfrm>
          <a:off x="0" y="0"/>
          <a:ext cx="0" cy="0"/>
          <a:chOff x="0" y="0"/>
          <a:chExt cx="0" cy="0"/>
        </a:xfrm>
      </p:grpSpPr>
      <p:sp>
        <p:nvSpPr>
          <p:cNvPr id="79" name="Shape 79"/>
          <p:cNvSpPr txBox="1">
            <a:spLocks noGrp="1"/>
          </p:cNvSpPr>
          <p:nvPr>
            <p:ph type="body" idx="1"/>
          </p:nvPr>
        </p:nvSpPr>
        <p:spPr>
          <a:xfrm>
            <a:off x="773199" y="1362909"/>
            <a:ext cx="6743491" cy="1922380"/>
          </a:xfrm>
          <a:prstGeom prst="rect">
            <a:avLst/>
          </a:prstGeom>
          <a:noFill/>
          <a:ln>
            <a:noFill/>
          </a:ln>
        </p:spPr>
        <p:txBody>
          <a:bodyPr lIns="34275" tIns="34275" rIns="34275" bIns="34275" anchor="b" anchorCtr="0"/>
          <a:lstStyle>
            <a:lvl1pPr marL="152400" marR="0" lvl="0" indent="-152400" algn="l" rtl="0">
              <a:lnSpc>
                <a:spcPct val="110000"/>
              </a:lnSpc>
              <a:spcBef>
                <a:spcPts val="0"/>
              </a:spcBef>
              <a:spcAft>
                <a:spcPts val="0"/>
              </a:spcAft>
              <a:buClr>
                <a:srgbClr val="000000"/>
              </a:buClr>
              <a:buFont typeface="Arial"/>
              <a:buNone/>
              <a:defRPr sz="38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80" name="Shape 80"/>
          <p:cNvSpPr txBox="1">
            <a:spLocks noGrp="1"/>
          </p:cNvSpPr>
          <p:nvPr>
            <p:ph type="body" idx="2"/>
          </p:nvPr>
        </p:nvSpPr>
        <p:spPr>
          <a:xfrm>
            <a:off x="925599" y="3591875"/>
            <a:ext cx="1956244" cy="195262"/>
          </a:xfrm>
          <a:prstGeom prst="rect">
            <a:avLst/>
          </a:prstGeom>
          <a:noFill/>
          <a:ln>
            <a:noFill/>
          </a:ln>
        </p:spPr>
        <p:txBody>
          <a:bodyPr lIns="34275" tIns="34275" rIns="34275" bIns="34275" anchor="ctr" anchorCtr="0"/>
          <a:lstStyle>
            <a:lvl1pPr marL="0" marR="0" lvl="0" indent="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81" name="Shape 81"/>
          <p:cNvSpPr txBox="1">
            <a:spLocks noGrp="1"/>
          </p:cNvSpPr>
          <p:nvPr>
            <p:ph type="sldNum" idx="12"/>
          </p:nvPr>
        </p:nvSpPr>
        <p:spPr>
          <a:xfrm>
            <a:off x="4484636" y="4905375"/>
            <a:ext cx="169964" cy="176212"/>
          </a:xfrm>
          <a:prstGeom prst="rect">
            <a:avLst/>
          </a:prstGeom>
          <a:noFill/>
          <a:ln>
            <a:noFill/>
          </a:ln>
        </p:spPr>
        <p:txBody>
          <a:bodyPr lIns="19050" tIns="19050" rIns="19050" bIns="1905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 sz="900" b="0" i="0" u="none" strike="noStrike" cap="none">
                <a:solidFill>
                  <a:srgbClr val="000000"/>
                </a:solidFill>
                <a:latin typeface="Helvetica Neue"/>
                <a:ea typeface="Helvetica Neue"/>
                <a:cs typeface="Helvetica Neue"/>
                <a:sym typeface="Helvetica Neue"/>
              </a:rPr>
              <a:t>‹#›</a:t>
            </a:fld>
            <a:endParaRPr lang="en" sz="9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ody">
    <p:spTree>
      <p:nvGrpSpPr>
        <p:cNvPr id="1" name="Shape 82"/>
        <p:cNvGrpSpPr/>
        <p:nvPr/>
      </p:nvGrpSpPr>
      <p:grpSpPr>
        <a:xfrm>
          <a:off x="0" y="0"/>
          <a:ext cx="0" cy="0"/>
          <a:chOff x="0" y="0"/>
          <a:chExt cx="0" cy="0"/>
        </a:xfrm>
      </p:grpSpPr>
      <p:sp>
        <p:nvSpPr>
          <p:cNvPr id="83" name="Shape 83"/>
          <p:cNvSpPr txBox="1">
            <a:spLocks noGrp="1"/>
          </p:cNvSpPr>
          <p:nvPr>
            <p:ph type="body" idx="1"/>
          </p:nvPr>
        </p:nvSpPr>
        <p:spPr>
          <a:xfrm>
            <a:off x="907819" y="1657165"/>
            <a:ext cx="6558097" cy="3001181"/>
          </a:xfrm>
          <a:prstGeom prst="rect">
            <a:avLst/>
          </a:prstGeom>
          <a:noFill/>
          <a:ln>
            <a:noFill/>
          </a:ln>
        </p:spPr>
        <p:txBody>
          <a:bodyPr lIns="34275" tIns="34275" rIns="34275" bIns="34275" anchor="t" anchorCtr="0"/>
          <a:lstStyle>
            <a:lvl1pPr marL="0" marR="0" lvl="0" indent="0" algn="l" rtl="0">
              <a:lnSpc>
                <a:spcPct val="110000"/>
              </a:lnSpc>
              <a:spcBef>
                <a:spcPts val="900"/>
              </a:spcBef>
              <a:spcAft>
                <a:spcPts val="0"/>
              </a:spcAft>
              <a:buClr>
                <a:srgbClr val="000000"/>
              </a:buClr>
              <a:buFont typeface="Arial"/>
              <a:buNone/>
              <a:defRPr sz="1200" b="0" i="0" u="none" strike="noStrike" cap="none">
                <a:solidFill>
                  <a:srgbClr val="000000"/>
                </a:solidFill>
                <a:latin typeface="Arial"/>
                <a:ea typeface="Arial"/>
                <a:cs typeface="Arial"/>
                <a:sym typeface="Arial"/>
              </a:defRPr>
            </a:lvl1pPr>
            <a:lvl2pPr marL="114300" marR="0" lvl="1" indent="-50800" algn="l" rtl="0">
              <a:lnSpc>
                <a:spcPct val="110000"/>
              </a:lnSpc>
              <a:spcBef>
                <a:spcPts val="300"/>
              </a:spcBef>
              <a:spcAft>
                <a:spcPts val="0"/>
              </a:spcAft>
              <a:buClr>
                <a:srgbClr val="777777"/>
              </a:buClr>
              <a:buSzPct val="81818"/>
              <a:buFont typeface="Arial"/>
              <a:buChar char="•"/>
              <a:defRPr sz="1100" b="0" i="0" u="none" strike="noStrike" cap="none">
                <a:solidFill>
                  <a:srgbClr val="777777"/>
                </a:solidFill>
                <a:latin typeface="Arial"/>
                <a:ea typeface="Arial"/>
                <a:cs typeface="Arial"/>
                <a:sym typeface="Arial"/>
              </a:defRPr>
            </a:lvl2pPr>
            <a:lvl3pPr marL="190500" marR="0" lvl="2" indent="-25400" algn="l" rtl="0">
              <a:lnSpc>
                <a:spcPct val="110000"/>
              </a:lnSpc>
              <a:spcBef>
                <a:spcPts val="200"/>
              </a:spcBef>
              <a:spcAft>
                <a:spcPts val="0"/>
              </a:spcAft>
              <a:buClr>
                <a:srgbClr val="777777"/>
              </a:buClr>
              <a:buSzPct val="100000"/>
              <a:buFont typeface="Arial"/>
              <a:buChar char="-"/>
              <a:defRPr sz="800" b="0" i="0" u="none" strike="noStrike" cap="none">
                <a:solidFill>
                  <a:srgbClr val="777777"/>
                </a:solidFill>
                <a:latin typeface="Arial"/>
                <a:ea typeface="Arial"/>
                <a:cs typeface="Arial"/>
                <a:sym typeface="Arial"/>
              </a:defRPr>
            </a:lvl3pPr>
            <a:lvl4pPr marL="254000" marR="0" lvl="3" indent="-25400" algn="l" rtl="0">
              <a:lnSpc>
                <a:spcPct val="110000"/>
              </a:lnSpc>
              <a:spcBef>
                <a:spcPts val="200"/>
              </a:spcBef>
              <a:spcAft>
                <a:spcPts val="0"/>
              </a:spcAft>
              <a:buClr>
                <a:srgbClr val="777777"/>
              </a:buClr>
              <a:buSzPct val="100000"/>
              <a:buFont typeface="Arial"/>
              <a:buChar char="•"/>
              <a:defRPr sz="700" b="0" i="0" u="none" strike="noStrike" cap="none">
                <a:solidFill>
                  <a:srgbClr val="777777"/>
                </a:solidFill>
                <a:latin typeface="Arial"/>
                <a:ea typeface="Arial"/>
                <a:cs typeface="Arial"/>
                <a:sym typeface="Arial"/>
              </a:defRPr>
            </a:lvl4pPr>
            <a:lvl5pPr marL="317500" marR="0" lvl="4" indent="-25400" algn="l" rtl="0">
              <a:lnSpc>
                <a:spcPct val="110000"/>
              </a:lnSpc>
              <a:spcBef>
                <a:spcPts val="0"/>
              </a:spcBef>
              <a:spcAft>
                <a:spcPts val="0"/>
              </a:spcAft>
              <a:buClr>
                <a:srgbClr val="777777"/>
              </a:buClr>
              <a:buSzPct val="100000"/>
              <a:buFont typeface="Arial"/>
              <a:buChar char="-"/>
              <a:defRPr sz="500" b="0" i="0" u="none" strike="noStrike" cap="none">
                <a:solidFill>
                  <a:srgbClr val="777777"/>
                </a:solidFill>
                <a:latin typeface="Arial"/>
                <a:ea typeface="Arial"/>
                <a:cs typeface="Arial"/>
                <a:sym typeface="Arial"/>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84" name="Shape 84"/>
          <p:cNvSpPr txBox="1">
            <a:spLocks noGrp="1"/>
          </p:cNvSpPr>
          <p:nvPr>
            <p:ph type="body" idx="2"/>
          </p:nvPr>
        </p:nvSpPr>
        <p:spPr>
          <a:xfrm>
            <a:off x="916074" y="474089"/>
            <a:ext cx="5803301" cy="399050"/>
          </a:xfrm>
          <a:prstGeom prst="rect">
            <a:avLst/>
          </a:prstGeom>
          <a:noFill/>
          <a:ln>
            <a:noFill/>
          </a:ln>
        </p:spPr>
        <p:txBody>
          <a:bodyPr lIns="34275" tIns="34275" rIns="34275" bIns="34275" anchor="t" anchorCtr="0"/>
          <a:lstStyle>
            <a:lvl1pPr marL="0" marR="0" lvl="0" indent="0" algn="l" rtl="0">
              <a:lnSpc>
                <a:spcPct val="150000"/>
              </a:lnSpc>
              <a:spcBef>
                <a:spcPts val="0"/>
              </a:spcBef>
              <a:spcAft>
                <a:spcPts val="0"/>
              </a:spcAft>
              <a:buClr>
                <a:srgbClr val="000000"/>
              </a:buClr>
              <a:buFont typeface="Arial"/>
              <a:buNone/>
              <a:defRPr sz="26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85" name="Shape 85"/>
          <p:cNvSpPr txBox="1">
            <a:spLocks noGrp="1"/>
          </p:cNvSpPr>
          <p:nvPr>
            <p:ph type="body" idx="3"/>
          </p:nvPr>
        </p:nvSpPr>
        <p:spPr>
          <a:xfrm>
            <a:off x="925599" y="930884"/>
            <a:ext cx="5793776" cy="219075"/>
          </a:xfrm>
          <a:prstGeom prst="rect">
            <a:avLst/>
          </a:prstGeom>
          <a:noFill/>
          <a:ln>
            <a:noFill/>
          </a:ln>
        </p:spPr>
        <p:txBody>
          <a:bodyPr lIns="34275" tIns="34275" rIns="34275" bIns="34275" anchor="ctr" anchorCtr="0"/>
          <a:lstStyle>
            <a:lvl1pPr marL="0" marR="0" lvl="0" indent="0" algn="l" rtl="0">
              <a:lnSpc>
                <a:spcPct val="110000"/>
              </a:lnSpc>
              <a:spcBef>
                <a:spcPts val="0"/>
              </a:spcBef>
              <a:spcAft>
                <a:spcPts val="0"/>
              </a:spcAft>
              <a:buClr>
                <a:srgbClr val="12939A"/>
              </a:buClr>
              <a:buFont typeface="Arial"/>
              <a:buNone/>
              <a:defRPr sz="1400" b="0" i="0" u="none" strike="noStrike" cap="none">
                <a:solidFill>
                  <a:srgbClr val="12939A"/>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86" name="Shape 86"/>
          <p:cNvSpPr txBox="1">
            <a:spLocks noGrp="1"/>
          </p:cNvSpPr>
          <p:nvPr>
            <p:ph type="sldNum" idx="12"/>
          </p:nvPr>
        </p:nvSpPr>
        <p:spPr>
          <a:xfrm>
            <a:off x="4484636" y="4905375"/>
            <a:ext cx="169964" cy="176212"/>
          </a:xfrm>
          <a:prstGeom prst="rect">
            <a:avLst/>
          </a:prstGeom>
          <a:noFill/>
          <a:ln>
            <a:noFill/>
          </a:ln>
        </p:spPr>
        <p:txBody>
          <a:bodyPr lIns="19050" tIns="19050" rIns="19050" bIns="1905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 sz="900" b="0" i="0" u="none" strike="noStrike" cap="none">
                <a:solidFill>
                  <a:srgbClr val="000000"/>
                </a:solidFill>
                <a:latin typeface="Helvetica Neue"/>
                <a:ea typeface="Helvetica Neue"/>
                <a:cs typeface="Helvetica Neue"/>
                <a:sym typeface="Helvetica Neue"/>
              </a:rPr>
              <a:t>‹#›</a:t>
            </a:fld>
            <a:endParaRPr lang="en" sz="9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ody / Image">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907819" y="1657165"/>
            <a:ext cx="3308263" cy="3001181"/>
          </a:xfrm>
          <a:prstGeom prst="rect">
            <a:avLst/>
          </a:prstGeom>
          <a:noFill/>
          <a:ln>
            <a:noFill/>
          </a:ln>
        </p:spPr>
        <p:txBody>
          <a:bodyPr lIns="34275" tIns="34275" rIns="34275" bIns="34275" anchor="t" anchorCtr="0"/>
          <a:lstStyle>
            <a:lvl1pPr marL="0" marR="0" lvl="0" indent="0" algn="l" rtl="0">
              <a:lnSpc>
                <a:spcPct val="110000"/>
              </a:lnSpc>
              <a:spcBef>
                <a:spcPts val="900"/>
              </a:spcBef>
              <a:spcAft>
                <a:spcPts val="0"/>
              </a:spcAft>
              <a:buClr>
                <a:srgbClr val="000000"/>
              </a:buClr>
              <a:buFont typeface="Arial"/>
              <a:buNone/>
              <a:defRPr sz="1200" b="0" i="0" u="none" strike="noStrike" cap="none">
                <a:solidFill>
                  <a:srgbClr val="000000"/>
                </a:solidFill>
                <a:latin typeface="Arial"/>
                <a:ea typeface="Arial"/>
                <a:cs typeface="Arial"/>
                <a:sym typeface="Arial"/>
              </a:defRPr>
            </a:lvl1pPr>
            <a:lvl2pPr marL="114300" marR="0" lvl="1" indent="-50800" algn="l" rtl="0">
              <a:lnSpc>
                <a:spcPct val="110000"/>
              </a:lnSpc>
              <a:spcBef>
                <a:spcPts val="300"/>
              </a:spcBef>
              <a:spcAft>
                <a:spcPts val="0"/>
              </a:spcAft>
              <a:buClr>
                <a:srgbClr val="777777"/>
              </a:buClr>
              <a:buSzPct val="81818"/>
              <a:buFont typeface="Arial"/>
              <a:buChar char="•"/>
              <a:defRPr sz="1100" b="0" i="0" u="none" strike="noStrike" cap="none">
                <a:solidFill>
                  <a:srgbClr val="777777"/>
                </a:solidFill>
                <a:latin typeface="Arial"/>
                <a:ea typeface="Arial"/>
                <a:cs typeface="Arial"/>
                <a:sym typeface="Arial"/>
              </a:defRPr>
            </a:lvl2pPr>
            <a:lvl3pPr marL="190500" marR="0" lvl="2" indent="-25400" algn="l" rtl="0">
              <a:lnSpc>
                <a:spcPct val="110000"/>
              </a:lnSpc>
              <a:spcBef>
                <a:spcPts val="200"/>
              </a:spcBef>
              <a:spcAft>
                <a:spcPts val="0"/>
              </a:spcAft>
              <a:buClr>
                <a:srgbClr val="777777"/>
              </a:buClr>
              <a:buSzPct val="100000"/>
              <a:buFont typeface="Arial"/>
              <a:buChar char="-"/>
              <a:defRPr sz="800" b="0" i="0" u="none" strike="noStrike" cap="none">
                <a:solidFill>
                  <a:srgbClr val="777777"/>
                </a:solidFill>
                <a:latin typeface="Arial"/>
                <a:ea typeface="Arial"/>
                <a:cs typeface="Arial"/>
                <a:sym typeface="Arial"/>
              </a:defRPr>
            </a:lvl3pPr>
            <a:lvl4pPr marL="254000" marR="0" lvl="3" indent="-25400" algn="l" rtl="0">
              <a:lnSpc>
                <a:spcPct val="110000"/>
              </a:lnSpc>
              <a:spcBef>
                <a:spcPts val="200"/>
              </a:spcBef>
              <a:spcAft>
                <a:spcPts val="0"/>
              </a:spcAft>
              <a:buClr>
                <a:srgbClr val="777777"/>
              </a:buClr>
              <a:buSzPct val="100000"/>
              <a:buFont typeface="Arial"/>
              <a:buChar char="•"/>
              <a:defRPr sz="700" b="0" i="0" u="none" strike="noStrike" cap="none">
                <a:solidFill>
                  <a:srgbClr val="777777"/>
                </a:solidFill>
                <a:latin typeface="Arial"/>
                <a:ea typeface="Arial"/>
                <a:cs typeface="Arial"/>
                <a:sym typeface="Arial"/>
              </a:defRPr>
            </a:lvl4pPr>
            <a:lvl5pPr marL="317500" marR="0" lvl="4" indent="-25400" algn="l" rtl="0">
              <a:lnSpc>
                <a:spcPct val="110000"/>
              </a:lnSpc>
              <a:spcBef>
                <a:spcPts val="0"/>
              </a:spcBef>
              <a:spcAft>
                <a:spcPts val="0"/>
              </a:spcAft>
              <a:buClr>
                <a:srgbClr val="777777"/>
              </a:buClr>
              <a:buSzPct val="100000"/>
              <a:buFont typeface="Arial"/>
              <a:buChar char="-"/>
              <a:defRPr sz="500" b="0" i="0" u="none" strike="noStrike" cap="none">
                <a:solidFill>
                  <a:srgbClr val="777777"/>
                </a:solidFill>
                <a:latin typeface="Arial"/>
                <a:ea typeface="Arial"/>
                <a:cs typeface="Arial"/>
                <a:sym typeface="Arial"/>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89" name="Shape 89"/>
          <p:cNvSpPr txBox="1">
            <a:spLocks noGrp="1"/>
          </p:cNvSpPr>
          <p:nvPr>
            <p:ph type="body" idx="2"/>
          </p:nvPr>
        </p:nvSpPr>
        <p:spPr>
          <a:xfrm>
            <a:off x="916074" y="474089"/>
            <a:ext cx="3565103" cy="399050"/>
          </a:xfrm>
          <a:prstGeom prst="rect">
            <a:avLst/>
          </a:prstGeom>
          <a:noFill/>
          <a:ln>
            <a:noFill/>
          </a:ln>
        </p:spPr>
        <p:txBody>
          <a:bodyPr lIns="34275" tIns="34275" rIns="34275" bIns="34275" anchor="t" anchorCtr="0"/>
          <a:lstStyle>
            <a:lvl1pPr marL="0" marR="0" lvl="0" indent="0" algn="l" rtl="0">
              <a:lnSpc>
                <a:spcPct val="150000"/>
              </a:lnSpc>
              <a:spcBef>
                <a:spcPts val="0"/>
              </a:spcBef>
              <a:spcAft>
                <a:spcPts val="0"/>
              </a:spcAft>
              <a:buClr>
                <a:srgbClr val="000000"/>
              </a:buClr>
              <a:buFont typeface="Arial"/>
              <a:buNone/>
              <a:defRPr sz="26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90" name="Shape 90"/>
          <p:cNvSpPr txBox="1">
            <a:spLocks noGrp="1"/>
          </p:cNvSpPr>
          <p:nvPr>
            <p:ph type="body" idx="3"/>
          </p:nvPr>
        </p:nvSpPr>
        <p:spPr>
          <a:xfrm>
            <a:off x="925599" y="930884"/>
            <a:ext cx="3565103" cy="219075"/>
          </a:xfrm>
          <a:prstGeom prst="rect">
            <a:avLst/>
          </a:prstGeom>
          <a:noFill/>
          <a:ln>
            <a:noFill/>
          </a:ln>
        </p:spPr>
        <p:txBody>
          <a:bodyPr lIns="34275" tIns="34275" rIns="34275" bIns="34275" anchor="ctr" anchorCtr="0"/>
          <a:lstStyle>
            <a:lvl1pPr marL="0" marR="0" lvl="0" indent="0" algn="l" rtl="0">
              <a:lnSpc>
                <a:spcPct val="110000"/>
              </a:lnSpc>
              <a:spcBef>
                <a:spcPts val="0"/>
              </a:spcBef>
              <a:spcAft>
                <a:spcPts val="0"/>
              </a:spcAft>
              <a:buClr>
                <a:srgbClr val="12939A"/>
              </a:buClr>
              <a:buFont typeface="Arial"/>
              <a:buNone/>
              <a:defRPr sz="1400" b="0" i="0" u="none" strike="noStrike" cap="none">
                <a:solidFill>
                  <a:srgbClr val="12939A"/>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91" name="Shape 91"/>
          <p:cNvSpPr>
            <a:spLocks noGrp="1"/>
          </p:cNvSpPr>
          <p:nvPr>
            <p:ph type="pic" idx="4"/>
          </p:nvPr>
        </p:nvSpPr>
        <p:spPr>
          <a:xfrm>
            <a:off x="5227290" y="1279"/>
            <a:ext cx="3916743" cy="5140941"/>
          </a:xfrm>
          <a:prstGeom prst="rect">
            <a:avLst/>
          </a:prstGeom>
          <a:noFill/>
          <a:ln>
            <a:noFill/>
          </a:ln>
        </p:spPr>
        <p:txBody>
          <a:bodyPr lIns="34275" tIns="34275" rIns="34275" bIns="34275" anchor="t" anchorCtr="0"/>
          <a:lstStyle>
            <a:lvl1pPr marL="0" marR="0" lvl="0" indent="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92" name="Shape 92"/>
          <p:cNvSpPr txBox="1">
            <a:spLocks noGrp="1"/>
          </p:cNvSpPr>
          <p:nvPr>
            <p:ph type="sldNum" idx="12"/>
          </p:nvPr>
        </p:nvSpPr>
        <p:spPr>
          <a:xfrm>
            <a:off x="4484636" y="4905375"/>
            <a:ext cx="169964" cy="176212"/>
          </a:xfrm>
          <a:prstGeom prst="rect">
            <a:avLst/>
          </a:prstGeom>
          <a:noFill/>
          <a:ln>
            <a:noFill/>
          </a:ln>
        </p:spPr>
        <p:txBody>
          <a:bodyPr lIns="19050" tIns="19050" rIns="19050" bIns="1905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 sz="900" b="0" i="0" u="none" strike="noStrike" cap="none">
                <a:solidFill>
                  <a:srgbClr val="000000"/>
                </a:solidFill>
                <a:latin typeface="Helvetica Neue"/>
                <a:ea typeface="Helvetica Neue"/>
                <a:cs typeface="Helvetica Neue"/>
                <a:sym typeface="Helvetica Neue"/>
              </a:rPr>
              <a:t>‹#›</a:t>
            </a:fld>
            <a:endParaRPr lang="en" sz="9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hank you copy">
    <p:spTree>
      <p:nvGrpSpPr>
        <p:cNvPr id="1" name="Shape 93"/>
        <p:cNvGrpSpPr/>
        <p:nvPr/>
      </p:nvGrpSpPr>
      <p:grpSpPr>
        <a:xfrm>
          <a:off x="0" y="0"/>
          <a:ext cx="0" cy="0"/>
          <a:chOff x="0" y="0"/>
          <a:chExt cx="0" cy="0"/>
        </a:xfrm>
      </p:grpSpPr>
      <p:pic>
        <p:nvPicPr>
          <p:cNvPr id="94" name="Shape 94"/>
          <p:cNvPicPr preferRelativeResize="0"/>
          <p:nvPr/>
        </p:nvPicPr>
        <p:blipFill rotWithShape="1">
          <a:blip r:embed="rId2">
            <a:alphaModFix amt="96451"/>
          </a:blip>
          <a:srcRect l="42316" t="15750" r="29401" b="15284"/>
          <a:stretch/>
        </p:blipFill>
        <p:spPr>
          <a:xfrm>
            <a:off x="-358" y="37"/>
            <a:ext cx="3163919" cy="5143426"/>
          </a:xfrm>
          <a:prstGeom prst="rect">
            <a:avLst/>
          </a:prstGeom>
          <a:noFill/>
          <a:ln>
            <a:noFill/>
          </a:ln>
        </p:spPr>
      </p:pic>
      <p:sp>
        <p:nvSpPr>
          <p:cNvPr id="95" name="Shape 95"/>
          <p:cNvSpPr txBox="1">
            <a:spLocks noGrp="1"/>
          </p:cNvSpPr>
          <p:nvPr>
            <p:ph type="body" idx="1"/>
          </p:nvPr>
        </p:nvSpPr>
        <p:spPr>
          <a:xfrm>
            <a:off x="5045831" y="3417295"/>
            <a:ext cx="3156579" cy="1243012"/>
          </a:xfrm>
          <a:prstGeom prst="rect">
            <a:avLst/>
          </a:prstGeom>
          <a:noFill/>
          <a:ln>
            <a:noFill/>
          </a:ln>
        </p:spPr>
        <p:txBody>
          <a:bodyPr lIns="34275" tIns="34275" rIns="34275" bIns="34275" anchor="t" anchorCtr="0"/>
          <a:lstStyle>
            <a:lvl1pPr marL="0" marR="0" lvl="0" indent="0" algn="l" rtl="0">
              <a:lnSpc>
                <a:spcPct val="150000"/>
              </a:lnSpc>
              <a:spcBef>
                <a:spcPts val="0"/>
              </a:spcBef>
              <a:spcAft>
                <a:spcPts val="0"/>
              </a:spcAft>
              <a:buClr>
                <a:srgbClr val="777777"/>
              </a:buClr>
              <a:buFont typeface="Arial"/>
              <a:buNone/>
              <a:defRPr sz="500" b="0" i="0" u="none" strike="noStrike" cap="none">
                <a:solidFill>
                  <a:srgbClr val="777777"/>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96" name="Shape 96"/>
          <p:cNvSpPr txBox="1">
            <a:spLocks noGrp="1"/>
          </p:cNvSpPr>
          <p:nvPr>
            <p:ph type="body" idx="2"/>
          </p:nvPr>
        </p:nvSpPr>
        <p:spPr>
          <a:xfrm>
            <a:off x="5045831" y="2314580"/>
            <a:ext cx="3733939" cy="195262"/>
          </a:xfrm>
          <a:prstGeom prst="rect">
            <a:avLst/>
          </a:prstGeom>
          <a:noFill/>
          <a:ln>
            <a:noFill/>
          </a:ln>
        </p:spPr>
        <p:txBody>
          <a:bodyPr lIns="34275" tIns="34275" rIns="34275" bIns="34275" anchor="ctr" anchorCtr="0"/>
          <a:lstStyle>
            <a:lvl1pPr marL="0" marR="0" lvl="0" indent="0" algn="l" rtl="0">
              <a:lnSpc>
                <a:spcPct val="100000"/>
              </a:lnSpc>
              <a:spcBef>
                <a:spcPts val="0"/>
              </a:spcBef>
              <a:spcAft>
                <a:spcPts val="0"/>
              </a:spcAft>
              <a:buClr>
                <a:srgbClr val="12939A"/>
              </a:buClr>
              <a:buFont typeface="Arial"/>
              <a:buNone/>
              <a:defRPr sz="1200" b="0" i="0" u="none" strike="noStrike" cap="none">
                <a:solidFill>
                  <a:srgbClr val="12939A"/>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97" name="Shape 97"/>
          <p:cNvSpPr txBox="1">
            <a:spLocks noGrp="1"/>
          </p:cNvSpPr>
          <p:nvPr>
            <p:ph type="body" idx="3"/>
          </p:nvPr>
        </p:nvSpPr>
        <p:spPr>
          <a:xfrm>
            <a:off x="5068055" y="2654864"/>
            <a:ext cx="3711715" cy="501967"/>
          </a:xfrm>
          <a:prstGeom prst="rect">
            <a:avLst/>
          </a:prstGeom>
          <a:noFill/>
          <a:ln>
            <a:noFill/>
          </a:ln>
        </p:spPr>
        <p:txBody>
          <a:bodyPr lIns="34275" tIns="34275" rIns="34275" bIns="34275" anchor="ctr" anchorCtr="0"/>
          <a:lstStyle>
            <a:lvl1pPr marL="0" marR="0" lvl="0" indent="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98" name="Shape 98"/>
          <p:cNvSpPr txBox="1">
            <a:spLocks noGrp="1"/>
          </p:cNvSpPr>
          <p:nvPr>
            <p:ph type="body" idx="4"/>
          </p:nvPr>
        </p:nvSpPr>
        <p:spPr>
          <a:xfrm>
            <a:off x="5026781" y="1655203"/>
            <a:ext cx="3733939" cy="485775"/>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pic>
        <p:nvPicPr>
          <p:cNvPr id="99" name="Shape 99"/>
          <p:cNvPicPr preferRelativeResize="0"/>
          <p:nvPr/>
        </p:nvPicPr>
        <p:blipFill rotWithShape="1">
          <a:blip r:embed="rId3">
            <a:alphaModFix/>
          </a:blip>
          <a:srcRect/>
          <a:stretch/>
        </p:blipFill>
        <p:spPr>
          <a:xfrm>
            <a:off x="2429260" y="0"/>
            <a:ext cx="733425" cy="5143500"/>
          </a:xfrm>
          <a:prstGeom prst="rect">
            <a:avLst/>
          </a:prstGeom>
          <a:noFill/>
          <a:ln>
            <a:noFill/>
          </a:ln>
        </p:spPr>
      </p:pic>
      <p:pic>
        <p:nvPicPr>
          <p:cNvPr id="100" name="Shape 100"/>
          <p:cNvPicPr preferRelativeResize="0"/>
          <p:nvPr/>
        </p:nvPicPr>
        <p:blipFill rotWithShape="1">
          <a:blip r:embed="rId4">
            <a:alphaModFix/>
          </a:blip>
          <a:srcRect/>
          <a:stretch/>
        </p:blipFill>
        <p:spPr>
          <a:xfrm>
            <a:off x="2795973" y="3451245"/>
            <a:ext cx="1182723" cy="1182723"/>
          </a:xfrm>
          <a:prstGeom prst="rect">
            <a:avLst/>
          </a:prstGeom>
          <a:noFill/>
          <a:ln>
            <a:noFill/>
          </a:ln>
        </p:spPr>
      </p:pic>
      <p:sp>
        <p:nvSpPr>
          <p:cNvPr id="101" name="Shape 101"/>
          <p:cNvSpPr txBox="1">
            <a:spLocks noGrp="1"/>
          </p:cNvSpPr>
          <p:nvPr>
            <p:ph type="sldNum" idx="12"/>
          </p:nvPr>
        </p:nvSpPr>
        <p:spPr>
          <a:xfrm>
            <a:off x="4484636" y="4905375"/>
            <a:ext cx="169964" cy="176212"/>
          </a:xfrm>
          <a:prstGeom prst="rect">
            <a:avLst/>
          </a:prstGeom>
          <a:noFill/>
          <a:ln>
            <a:noFill/>
          </a:ln>
        </p:spPr>
        <p:txBody>
          <a:bodyPr lIns="19050" tIns="19050" rIns="19050" bIns="1905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 sz="900" b="0" i="0" u="none" strike="noStrike" cap="none">
                <a:solidFill>
                  <a:srgbClr val="000000"/>
                </a:solidFill>
                <a:latin typeface="Helvetica Neue"/>
                <a:ea typeface="Helvetica Neue"/>
                <a:cs typeface="Helvetica Neue"/>
                <a:sym typeface="Helvetica Neue"/>
              </a:rPr>
              <a:t>‹#›</a:t>
            </a:fld>
            <a:endParaRPr lang="en" sz="9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egue">
    <p:bg>
      <p:bgPr>
        <a:solidFill>
          <a:srgbClr val="F1F1F1"/>
        </a:solidFill>
        <a:effectLst/>
      </p:bgPr>
    </p:bg>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921788" y="2739628"/>
            <a:ext cx="5047785" cy="238125"/>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777777"/>
              </a:buClr>
              <a:buFont typeface="Arial"/>
              <a:buNone/>
              <a:defRPr sz="1500" b="0" i="0" u="none" strike="noStrike" cap="none">
                <a:solidFill>
                  <a:srgbClr val="777777"/>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04" name="Shape 104"/>
          <p:cNvSpPr txBox="1">
            <a:spLocks noGrp="1"/>
          </p:cNvSpPr>
          <p:nvPr>
            <p:ph type="body" idx="2"/>
          </p:nvPr>
        </p:nvSpPr>
        <p:spPr>
          <a:xfrm>
            <a:off x="914486" y="2193368"/>
            <a:ext cx="5047785" cy="485775"/>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05" name="Shape 105"/>
          <p:cNvSpPr txBox="1">
            <a:spLocks noGrp="1"/>
          </p:cNvSpPr>
          <p:nvPr>
            <p:ph type="sldNum" idx="12"/>
          </p:nvPr>
        </p:nvSpPr>
        <p:spPr>
          <a:xfrm>
            <a:off x="4484636" y="4905375"/>
            <a:ext cx="169964" cy="176212"/>
          </a:xfrm>
          <a:prstGeom prst="rect">
            <a:avLst/>
          </a:prstGeom>
          <a:noFill/>
          <a:ln>
            <a:noFill/>
          </a:ln>
        </p:spPr>
        <p:txBody>
          <a:bodyPr lIns="19050" tIns="19050" rIns="19050" bIns="1905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 sz="900" b="0" i="0" u="none" strike="noStrike" cap="none">
                <a:solidFill>
                  <a:srgbClr val="000000"/>
                </a:solidFill>
                <a:latin typeface="Helvetica Neue"/>
                <a:ea typeface="Helvetica Neue"/>
                <a:cs typeface="Helvetica Neue"/>
                <a:sym typeface="Helvetica Neue"/>
              </a:rPr>
              <a:t>‹#›</a:t>
            </a:fld>
            <a:endParaRPr lang="en" sz="9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Body / Phone">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907819" y="1657165"/>
            <a:ext cx="3299026" cy="3001181"/>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000000"/>
              </a:buClr>
              <a:buFont typeface="Arial"/>
              <a:buNone/>
              <a:defRPr sz="1200" b="0" i="0" u="none" strike="noStrike" cap="none">
                <a:solidFill>
                  <a:srgbClr val="000000"/>
                </a:solidFill>
                <a:latin typeface="Arial"/>
                <a:ea typeface="Arial"/>
                <a:cs typeface="Arial"/>
                <a:sym typeface="Arial"/>
              </a:defRPr>
            </a:lvl1pPr>
            <a:lvl2pPr marL="114300" marR="0" lvl="1" indent="-50800" algn="l" rtl="0">
              <a:lnSpc>
                <a:spcPct val="110000"/>
              </a:lnSpc>
              <a:spcBef>
                <a:spcPts val="0"/>
              </a:spcBef>
              <a:spcAft>
                <a:spcPts val="0"/>
              </a:spcAft>
              <a:buClr>
                <a:srgbClr val="777777"/>
              </a:buClr>
              <a:buSzPct val="81818"/>
              <a:buFont typeface="Arial"/>
              <a:buChar char="•"/>
              <a:defRPr sz="1100" b="0" i="0" u="none" strike="noStrike" cap="none">
                <a:solidFill>
                  <a:srgbClr val="777777"/>
                </a:solidFill>
                <a:latin typeface="Arial"/>
                <a:ea typeface="Arial"/>
                <a:cs typeface="Arial"/>
                <a:sym typeface="Arial"/>
              </a:defRPr>
            </a:lvl2pPr>
            <a:lvl3pPr marL="190500" marR="0" lvl="2" indent="-25400" algn="l" rtl="0">
              <a:lnSpc>
                <a:spcPct val="110000"/>
              </a:lnSpc>
              <a:spcBef>
                <a:spcPts val="0"/>
              </a:spcBef>
              <a:spcAft>
                <a:spcPts val="0"/>
              </a:spcAft>
              <a:buClr>
                <a:srgbClr val="777777"/>
              </a:buClr>
              <a:buSzPct val="100000"/>
              <a:buFont typeface="Arial"/>
              <a:buChar char="-"/>
              <a:defRPr sz="800" b="0" i="0" u="none" strike="noStrike" cap="none">
                <a:solidFill>
                  <a:srgbClr val="777777"/>
                </a:solidFill>
                <a:latin typeface="Arial"/>
                <a:ea typeface="Arial"/>
                <a:cs typeface="Arial"/>
                <a:sym typeface="Arial"/>
              </a:defRPr>
            </a:lvl3pPr>
            <a:lvl4pPr marL="254000" marR="0" lvl="3" indent="-25400" algn="l" rtl="0">
              <a:lnSpc>
                <a:spcPct val="110000"/>
              </a:lnSpc>
              <a:spcBef>
                <a:spcPts val="0"/>
              </a:spcBef>
              <a:spcAft>
                <a:spcPts val="0"/>
              </a:spcAft>
              <a:buClr>
                <a:srgbClr val="777777"/>
              </a:buClr>
              <a:buSzPct val="100000"/>
              <a:buFont typeface="Arial"/>
              <a:buChar char="•"/>
              <a:defRPr sz="700" b="0" i="0" u="none" strike="noStrike" cap="none">
                <a:solidFill>
                  <a:srgbClr val="777777"/>
                </a:solidFill>
                <a:latin typeface="Arial"/>
                <a:ea typeface="Arial"/>
                <a:cs typeface="Arial"/>
                <a:sym typeface="Arial"/>
              </a:defRPr>
            </a:lvl4pPr>
            <a:lvl5pPr marL="317500" marR="0" lvl="4" indent="-25400" algn="l" rtl="0">
              <a:lnSpc>
                <a:spcPct val="110000"/>
              </a:lnSpc>
              <a:spcBef>
                <a:spcPts val="0"/>
              </a:spcBef>
              <a:spcAft>
                <a:spcPts val="0"/>
              </a:spcAft>
              <a:buClr>
                <a:srgbClr val="777777"/>
              </a:buClr>
              <a:buSzPct val="100000"/>
              <a:buFont typeface="Arial"/>
              <a:buChar char="-"/>
              <a:defRPr sz="500" b="0" i="0" u="none" strike="noStrike" cap="none">
                <a:solidFill>
                  <a:srgbClr val="777777"/>
                </a:solidFill>
                <a:latin typeface="Arial"/>
                <a:ea typeface="Arial"/>
                <a:cs typeface="Arial"/>
                <a:sym typeface="Arial"/>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pic>
        <p:nvPicPr>
          <p:cNvPr id="108" name="Shape 108"/>
          <p:cNvPicPr preferRelativeResize="0"/>
          <p:nvPr/>
        </p:nvPicPr>
        <p:blipFill rotWithShape="1">
          <a:blip r:embed="rId2">
            <a:alphaModFix/>
          </a:blip>
          <a:srcRect/>
          <a:stretch/>
        </p:blipFill>
        <p:spPr>
          <a:xfrm>
            <a:off x="5244403" y="96869"/>
            <a:ext cx="2778342" cy="4986892"/>
          </a:xfrm>
          <a:prstGeom prst="rect">
            <a:avLst/>
          </a:prstGeom>
          <a:noFill/>
          <a:ln>
            <a:noFill/>
          </a:ln>
        </p:spPr>
      </p:pic>
      <p:pic>
        <p:nvPicPr>
          <p:cNvPr id="109" name="Shape 109"/>
          <p:cNvPicPr preferRelativeResize="0"/>
          <p:nvPr/>
        </p:nvPicPr>
        <p:blipFill rotWithShape="1">
          <a:blip r:embed="rId3">
            <a:alphaModFix/>
          </a:blip>
          <a:srcRect t="10533" b="10532"/>
          <a:stretch/>
        </p:blipFill>
        <p:spPr>
          <a:xfrm>
            <a:off x="5036557" y="-4259"/>
            <a:ext cx="3194034" cy="5161544"/>
          </a:xfrm>
          <a:prstGeom prst="rect">
            <a:avLst/>
          </a:prstGeom>
          <a:noFill/>
          <a:ln>
            <a:noFill/>
          </a:ln>
        </p:spPr>
      </p:pic>
      <p:sp>
        <p:nvSpPr>
          <p:cNvPr id="110" name="Shape 110"/>
          <p:cNvSpPr txBox="1">
            <a:spLocks noGrp="1"/>
          </p:cNvSpPr>
          <p:nvPr>
            <p:ph type="body" idx="2"/>
          </p:nvPr>
        </p:nvSpPr>
        <p:spPr>
          <a:xfrm>
            <a:off x="916074" y="474089"/>
            <a:ext cx="3565103" cy="399050"/>
          </a:xfrm>
          <a:prstGeom prst="rect">
            <a:avLst/>
          </a:prstGeom>
          <a:noFill/>
          <a:ln>
            <a:noFill/>
          </a:ln>
        </p:spPr>
        <p:txBody>
          <a:bodyPr lIns="34275" tIns="34275" rIns="34275" bIns="34275" anchor="t" anchorCtr="0"/>
          <a:lstStyle>
            <a:lvl1pPr marL="0" marR="0" lvl="0" indent="0" algn="l" rtl="0">
              <a:lnSpc>
                <a:spcPct val="150000"/>
              </a:lnSpc>
              <a:spcBef>
                <a:spcPts val="0"/>
              </a:spcBef>
              <a:spcAft>
                <a:spcPts val="0"/>
              </a:spcAft>
              <a:buClr>
                <a:srgbClr val="000000"/>
              </a:buClr>
              <a:buFont typeface="Arial"/>
              <a:buNone/>
              <a:defRPr sz="26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11" name="Shape 111"/>
          <p:cNvSpPr txBox="1">
            <a:spLocks noGrp="1"/>
          </p:cNvSpPr>
          <p:nvPr>
            <p:ph type="body" idx="3"/>
          </p:nvPr>
        </p:nvSpPr>
        <p:spPr>
          <a:xfrm>
            <a:off x="925599" y="930884"/>
            <a:ext cx="3565103" cy="219075"/>
          </a:xfrm>
          <a:prstGeom prst="rect">
            <a:avLst/>
          </a:prstGeom>
          <a:noFill/>
          <a:ln>
            <a:noFill/>
          </a:ln>
        </p:spPr>
        <p:txBody>
          <a:bodyPr lIns="34275" tIns="34275" rIns="34275" bIns="34275" anchor="ctr" anchorCtr="0"/>
          <a:lstStyle>
            <a:lvl1pPr marL="0" marR="0" lvl="0" indent="0" algn="l" rtl="0">
              <a:lnSpc>
                <a:spcPct val="110000"/>
              </a:lnSpc>
              <a:spcBef>
                <a:spcPts val="0"/>
              </a:spcBef>
              <a:spcAft>
                <a:spcPts val="0"/>
              </a:spcAft>
              <a:buClr>
                <a:srgbClr val="12939A"/>
              </a:buClr>
              <a:buFont typeface="Arial"/>
              <a:buNone/>
              <a:defRPr sz="1400" b="0" i="0" u="none" strike="noStrike" cap="none">
                <a:solidFill>
                  <a:srgbClr val="12939A"/>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12" name="Shape 112"/>
          <p:cNvSpPr txBox="1">
            <a:spLocks noGrp="1"/>
          </p:cNvSpPr>
          <p:nvPr>
            <p:ph type="sldNum" idx="12"/>
          </p:nvPr>
        </p:nvSpPr>
        <p:spPr>
          <a:xfrm>
            <a:off x="4484636" y="4905375"/>
            <a:ext cx="169964" cy="176212"/>
          </a:xfrm>
          <a:prstGeom prst="rect">
            <a:avLst/>
          </a:prstGeom>
          <a:noFill/>
          <a:ln>
            <a:noFill/>
          </a:ln>
        </p:spPr>
        <p:txBody>
          <a:bodyPr lIns="19050" tIns="19050" rIns="19050" bIns="1905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 sz="900" b="0" i="0" u="none" strike="noStrike" cap="none">
                <a:solidFill>
                  <a:srgbClr val="000000"/>
                </a:solidFill>
                <a:latin typeface="Helvetica Neue"/>
                <a:ea typeface="Helvetica Neue"/>
                <a:cs typeface="Helvetica Neue"/>
                <a:sym typeface="Helvetica Neue"/>
              </a:rPr>
              <a:t>‹#›</a:t>
            </a:fld>
            <a:endParaRPr lang="en" sz="9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Quote A">
    <p:spTree>
      <p:nvGrpSpPr>
        <p:cNvPr id="1" name="Shape 113"/>
        <p:cNvGrpSpPr/>
        <p:nvPr/>
      </p:nvGrpSpPr>
      <p:grpSpPr>
        <a:xfrm>
          <a:off x="0" y="0"/>
          <a:ext cx="0" cy="0"/>
          <a:chOff x="0" y="0"/>
          <a:chExt cx="0" cy="0"/>
        </a:xfrm>
      </p:grpSpPr>
      <p:sp>
        <p:nvSpPr>
          <p:cNvPr id="114" name="Shape 114"/>
          <p:cNvSpPr>
            <a:spLocks noGrp="1"/>
          </p:cNvSpPr>
          <p:nvPr>
            <p:ph type="pic" idx="2"/>
          </p:nvPr>
        </p:nvSpPr>
        <p:spPr>
          <a:xfrm>
            <a:off x="0" y="1279"/>
            <a:ext cx="3735596" cy="5140941"/>
          </a:xfrm>
          <a:prstGeom prst="rect">
            <a:avLst/>
          </a:prstGeom>
          <a:noFill/>
          <a:ln>
            <a:noFill/>
          </a:ln>
        </p:spPr>
        <p:txBody>
          <a:bodyPr lIns="34275" tIns="34275" rIns="34275" bIns="34275" anchor="t" anchorCtr="0"/>
          <a:lstStyle>
            <a:lvl1pPr marL="0" marR="0" lvl="0" indent="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15" name="Shape 115"/>
          <p:cNvSpPr txBox="1">
            <a:spLocks noGrp="1"/>
          </p:cNvSpPr>
          <p:nvPr>
            <p:ph type="body" idx="1"/>
          </p:nvPr>
        </p:nvSpPr>
        <p:spPr>
          <a:xfrm>
            <a:off x="4654775" y="3703329"/>
            <a:ext cx="2192617" cy="195262"/>
          </a:xfrm>
          <a:prstGeom prst="rect">
            <a:avLst/>
          </a:prstGeom>
          <a:noFill/>
          <a:ln>
            <a:noFill/>
          </a:ln>
        </p:spPr>
        <p:txBody>
          <a:bodyPr lIns="34275" tIns="34275" rIns="34275" bIns="34275" anchor="ctr" anchorCtr="0"/>
          <a:lstStyle>
            <a:lvl1pPr marL="0" marR="0" lvl="0" indent="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16" name="Shape 116"/>
          <p:cNvSpPr txBox="1">
            <a:spLocks noGrp="1"/>
          </p:cNvSpPr>
          <p:nvPr>
            <p:ph type="body" idx="3"/>
          </p:nvPr>
        </p:nvSpPr>
        <p:spPr>
          <a:xfrm>
            <a:off x="4529713" y="1341943"/>
            <a:ext cx="3742423" cy="1904744"/>
          </a:xfrm>
          <a:prstGeom prst="rect">
            <a:avLst/>
          </a:prstGeom>
          <a:noFill/>
          <a:ln>
            <a:noFill/>
          </a:ln>
        </p:spPr>
        <p:txBody>
          <a:bodyPr lIns="34275" tIns="34275" rIns="34275" bIns="34275" anchor="t" anchorCtr="0"/>
          <a:lstStyle>
            <a:lvl1pPr marL="88900" marR="0" lvl="0" indent="-88900" algn="l" rtl="0">
              <a:lnSpc>
                <a:spcPct val="12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17" name="Shape 117"/>
          <p:cNvSpPr txBox="1">
            <a:spLocks noGrp="1"/>
          </p:cNvSpPr>
          <p:nvPr>
            <p:ph type="sldNum" idx="12"/>
          </p:nvPr>
        </p:nvSpPr>
        <p:spPr>
          <a:xfrm>
            <a:off x="4484636" y="4905375"/>
            <a:ext cx="169964" cy="176212"/>
          </a:xfrm>
          <a:prstGeom prst="rect">
            <a:avLst/>
          </a:prstGeom>
          <a:noFill/>
          <a:ln>
            <a:noFill/>
          </a:ln>
        </p:spPr>
        <p:txBody>
          <a:bodyPr lIns="19050" tIns="19050" rIns="19050" bIns="1905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 sz="900" b="0" i="0" u="none" strike="noStrike" cap="none">
                <a:solidFill>
                  <a:srgbClr val="000000"/>
                </a:solidFill>
                <a:latin typeface="Helvetica Neue"/>
                <a:ea typeface="Helvetica Neue"/>
                <a:cs typeface="Helvetica Neue"/>
                <a:sym typeface="Helvetica Neue"/>
              </a:rPr>
              <a:t>‹#›</a:t>
            </a:fld>
            <a:endParaRPr lang="en" sz="9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Quote B">
    <p:spTree>
      <p:nvGrpSpPr>
        <p:cNvPr id="1" name="Shape 118"/>
        <p:cNvGrpSpPr/>
        <p:nvPr/>
      </p:nvGrpSpPr>
      <p:grpSpPr>
        <a:xfrm>
          <a:off x="0" y="0"/>
          <a:ext cx="0" cy="0"/>
          <a:chOff x="0" y="0"/>
          <a:chExt cx="0" cy="0"/>
        </a:xfrm>
      </p:grpSpPr>
      <p:sp>
        <p:nvSpPr>
          <p:cNvPr id="119" name="Shape 119"/>
          <p:cNvSpPr>
            <a:spLocks noGrp="1"/>
          </p:cNvSpPr>
          <p:nvPr>
            <p:ph type="pic" idx="2"/>
          </p:nvPr>
        </p:nvSpPr>
        <p:spPr>
          <a:xfrm>
            <a:off x="-181147" y="520614"/>
            <a:ext cx="3916743" cy="4102270"/>
          </a:xfrm>
          <a:prstGeom prst="rect">
            <a:avLst/>
          </a:prstGeom>
          <a:noFill/>
          <a:ln>
            <a:noFill/>
          </a:ln>
        </p:spPr>
        <p:txBody>
          <a:bodyPr lIns="34275" tIns="34275" rIns="34275" bIns="34275" anchor="t" anchorCtr="0"/>
          <a:lstStyle>
            <a:lvl1pPr marL="0" marR="0" lvl="0" indent="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20" name="Shape 120"/>
          <p:cNvSpPr txBox="1">
            <a:spLocks noGrp="1"/>
          </p:cNvSpPr>
          <p:nvPr>
            <p:ph type="body" idx="1"/>
          </p:nvPr>
        </p:nvSpPr>
        <p:spPr>
          <a:xfrm>
            <a:off x="4645250" y="3586183"/>
            <a:ext cx="2672829" cy="195262"/>
          </a:xfrm>
          <a:prstGeom prst="rect">
            <a:avLst/>
          </a:prstGeom>
          <a:noFill/>
          <a:ln>
            <a:noFill/>
          </a:ln>
        </p:spPr>
        <p:txBody>
          <a:bodyPr lIns="34275" tIns="34275" rIns="34275" bIns="34275" anchor="ctr" anchorCtr="0"/>
          <a:lstStyle>
            <a:lvl1pPr marL="0" marR="0" lvl="0" indent="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21" name="Shape 121"/>
          <p:cNvSpPr txBox="1">
            <a:spLocks noGrp="1"/>
          </p:cNvSpPr>
          <p:nvPr>
            <p:ph type="body" idx="3"/>
          </p:nvPr>
        </p:nvSpPr>
        <p:spPr>
          <a:xfrm>
            <a:off x="4542413" y="1439109"/>
            <a:ext cx="3742423" cy="1904744"/>
          </a:xfrm>
          <a:prstGeom prst="rect">
            <a:avLst/>
          </a:prstGeom>
          <a:noFill/>
          <a:ln>
            <a:noFill/>
          </a:ln>
        </p:spPr>
        <p:txBody>
          <a:bodyPr lIns="34275" tIns="34275" rIns="34275" bIns="34275" anchor="t" anchorCtr="0"/>
          <a:lstStyle>
            <a:lvl1pPr marL="114300" marR="0" lvl="0" indent="-114300" algn="l" rtl="0">
              <a:lnSpc>
                <a:spcPct val="110000"/>
              </a:lnSpc>
              <a:spcBef>
                <a:spcPts val="0"/>
              </a:spcBef>
              <a:spcAft>
                <a:spcPts val="0"/>
              </a:spcAft>
              <a:buClr>
                <a:srgbClr val="000000"/>
              </a:buClr>
              <a:buFont typeface="Arial"/>
              <a:buNone/>
              <a:defRPr sz="21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22" name="Shape 122"/>
          <p:cNvSpPr txBox="1">
            <a:spLocks noGrp="1"/>
          </p:cNvSpPr>
          <p:nvPr>
            <p:ph type="sldNum" idx="12"/>
          </p:nvPr>
        </p:nvSpPr>
        <p:spPr>
          <a:xfrm>
            <a:off x="4484636" y="4905375"/>
            <a:ext cx="169964" cy="176212"/>
          </a:xfrm>
          <a:prstGeom prst="rect">
            <a:avLst/>
          </a:prstGeom>
          <a:noFill/>
          <a:ln>
            <a:noFill/>
          </a:ln>
        </p:spPr>
        <p:txBody>
          <a:bodyPr lIns="19050" tIns="19050" rIns="19050" bIns="1905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 sz="900" b="0" i="0" u="none" strike="noStrike" cap="none">
                <a:solidFill>
                  <a:srgbClr val="000000"/>
                </a:solidFill>
                <a:latin typeface="Helvetica Neue"/>
                <a:ea typeface="Helvetica Neue"/>
                <a:cs typeface="Helvetica Neue"/>
                <a:sym typeface="Helvetica Neue"/>
              </a:rPr>
              <a:t>‹#›</a:t>
            </a:fld>
            <a:endParaRPr lang="en" sz="9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ectional">
    <p:bg>
      <p:bgPr>
        <a:solidFill>
          <a:srgbClr val="F1F1F1"/>
        </a:solidFill>
        <a:effectLst/>
      </p:bgPr>
    </p:bg>
    <p:spTree>
      <p:nvGrpSpPr>
        <p:cNvPr id="1" name="Shape 123"/>
        <p:cNvGrpSpPr/>
        <p:nvPr/>
      </p:nvGrpSpPr>
      <p:grpSpPr>
        <a:xfrm>
          <a:off x="0" y="0"/>
          <a:ext cx="0" cy="0"/>
          <a:chOff x="0" y="0"/>
          <a:chExt cx="0" cy="0"/>
        </a:xfrm>
      </p:grpSpPr>
      <p:sp>
        <p:nvSpPr>
          <p:cNvPr id="124" name="Shape 124"/>
          <p:cNvSpPr/>
          <p:nvPr/>
        </p:nvSpPr>
        <p:spPr>
          <a:xfrm>
            <a:off x="-1" y="1691315"/>
            <a:ext cx="9144002" cy="3452184"/>
          </a:xfrm>
          <a:prstGeom prst="rect">
            <a:avLst/>
          </a:prstGeom>
          <a:solidFill>
            <a:srgbClr val="FFFFFF"/>
          </a:solidFill>
          <a:ln>
            <a:noFill/>
          </a:ln>
        </p:spPr>
        <p:txBody>
          <a:bodyPr lIns="19050" tIns="19050" rIns="19050" bIns="19050" anchor="ctr" anchorCtr="0">
            <a:noAutofit/>
          </a:bodyPr>
          <a:lstStyle/>
          <a:p>
            <a:pPr marL="0" marR="0" lvl="0" indent="0" algn="ctr" rtl="0">
              <a:lnSpc>
                <a:spcPct val="100000"/>
              </a:lnSpc>
              <a:spcBef>
                <a:spcPts val="0"/>
              </a:spcBef>
              <a:spcAft>
                <a:spcPts val="0"/>
              </a:spcAft>
              <a:buClr>
                <a:srgbClr val="F1F1F1"/>
              </a:buClr>
              <a:buFont typeface="Arial"/>
              <a:buNone/>
            </a:pPr>
            <a:endParaRPr sz="2100" b="0" i="0" u="none" strike="noStrike" cap="none">
              <a:solidFill>
                <a:srgbClr val="FFFFFF"/>
              </a:solidFill>
              <a:latin typeface="Arial"/>
              <a:ea typeface="Arial"/>
              <a:cs typeface="Arial"/>
              <a:sym typeface="Arial"/>
            </a:endParaRPr>
          </a:p>
        </p:txBody>
      </p:sp>
      <p:sp>
        <p:nvSpPr>
          <p:cNvPr id="125" name="Shape 125"/>
          <p:cNvSpPr txBox="1">
            <a:spLocks noGrp="1"/>
          </p:cNvSpPr>
          <p:nvPr>
            <p:ph type="body" idx="1"/>
          </p:nvPr>
        </p:nvSpPr>
        <p:spPr>
          <a:xfrm>
            <a:off x="935124" y="3043474"/>
            <a:ext cx="1897441" cy="1287144"/>
          </a:xfrm>
          <a:prstGeom prst="rect">
            <a:avLst/>
          </a:prstGeom>
          <a:noFill/>
          <a:ln>
            <a:noFill/>
          </a:ln>
        </p:spPr>
        <p:txBody>
          <a:bodyPr lIns="34275" tIns="34275" rIns="34275" bIns="34275" anchor="t" anchorCtr="0"/>
          <a:lstStyle>
            <a:lvl1pPr marL="0" marR="0" lvl="0" indent="0" algn="l" rtl="0">
              <a:lnSpc>
                <a:spcPct val="120000"/>
              </a:lnSpc>
              <a:spcBef>
                <a:spcPts val="0"/>
              </a:spcBef>
              <a:spcAft>
                <a:spcPts val="0"/>
              </a:spcAft>
              <a:buClr>
                <a:srgbClr val="777777"/>
              </a:buClr>
              <a:buFont typeface="Arial"/>
              <a:buNone/>
              <a:defRPr sz="1000" b="0" i="0" u="none" strike="noStrike" cap="none">
                <a:solidFill>
                  <a:srgbClr val="777777"/>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26" name="Shape 126"/>
          <p:cNvSpPr txBox="1">
            <a:spLocks noGrp="1"/>
          </p:cNvSpPr>
          <p:nvPr>
            <p:ph type="body" idx="2"/>
          </p:nvPr>
        </p:nvSpPr>
        <p:spPr>
          <a:xfrm>
            <a:off x="925599" y="2712758"/>
            <a:ext cx="1916491" cy="195262"/>
          </a:xfrm>
          <a:prstGeom prst="rect">
            <a:avLst/>
          </a:prstGeom>
          <a:noFill/>
          <a:ln>
            <a:noFill/>
          </a:ln>
        </p:spPr>
        <p:txBody>
          <a:bodyPr lIns="34275" tIns="34275" rIns="34275" bIns="34275" anchor="ctr" anchorCtr="0"/>
          <a:lstStyle>
            <a:lvl1pPr marL="0" marR="0" lvl="0" indent="0" algn="l" rtl="0">
              <a:lnSpc>
                <a:spcPct val="110000"/>
              </a:lnSpc>
              <a:spcBef>
                <a:spcPts val="0"/>
              </a:spcBef>
              <a:spcAft>
                <a:spcPts val="0"/>
              </a:spcAft>
              <a:buClr>
                <a:srgbClr val="000000"/>
              </a:buClr>
              <a:buFont typeface="Arial"/>
              <a:buNone/>
              <a:defRPr sz="12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27" name="Shape 127"/>
          <p:cNvSpPr txBox="1">
            <a:spLocks noGrp="1"/>
          </p:cNvSpPr>
          <p:nvPr>
            <p:ph type="body" idx="3"/>
          </p:nvPr>
        </p:nvSpPr>
        <p:spPr>
          <a:xfrm>
            <a:off x="3459016" y="3043474"/>
            <a:ext cx="1897441" cy="1287144"/>
          </a:xfrm>
          <a:prstGeom prst="rect">
            <a:avLst/>
          </a:prstGeom>
          <a:noFill/>
          <a:ln>
            <a:noFill/>
          </a:ln>
        </p:spPr>
        <p:txBody>
          <a:bodyPr lIns="34275" tIns="34275" rIns="34275" bIns="34275" anchor="t" anchorCtr="0"/>
          <a:lstStyle>
            <a:lvl1pPr marL="0" marR="0" lvl="0" indent="0" algn="l" rtl="0">
              <a:lnSpc>
                <a:spcPct val="120000"/>
              </a:lnSpc>
              <a:spcBef>
                <a:spcPts val="0"/>
              </a:spcBef>
              <a:spcAft>
                <a:spcPts val="0"/>
              </a:spcAft>
              <a:buClr>
                <a:srgbClr val="777777"/>
              </a:buClr>
              <a:buFont typeface="Arial"/>
              <a:buNone/>
              <a:defRPr sz="1000" b="0" i="0" u="none" strike="noStrike" cap="none">
                <a:solidFill>
                  <a:srgbClr val="777777"/>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28" name="Shape 128"/>
          <p:cNvSpPr txBox="1">
            <a:spLocks noGrp="1"/>
          </p:cNvSpPr>
          <p:nvPr>
            <p:ph type="body" idx="4"/>
          </p:nvPr>
        </p:nvSpPr>
        <p:spPr>
          <a:xfrm>
            <a:off x="3449491" y="2712758"/>
            <a:ext cx="1916491" cy="195262"/>
          </a:xfrm>
          <a:prstGeom prst="rect">
            <a:avLst/>
          </a:prstGeom>
          <a:noFill/>
          <a:ln>
            <a:noFill/>
          </a:ln>
        </p:spPr>
        <p:txBody>
          <a:bodyPr lIns="34275" tIns="34275" rIns="34275" bIns="34275" anchor="ctr" anchorCtr="0"/>
          <a:lstStyle>
            <a:lvl1pPr marL="0" marR="0" lvl="0" indent="0" algn="l" rtl="0">
              <a:lnSpc>
                <a:spcPct val="110000"/>
              </a:lnSpc>
              <a:spcBef>
                <a:spcPts val="0"/>
              </a:spcBef>
              <a:spcAft>
                <a:spcPts val="0"/>
              </a:spcAft>
              <a:buClr>
                <a:srgbClr val="000000"/>
              </a:buClr>
              <a:buFont typeface="Arial"/>
              <a:buNone/>
              <a:defRPr sz="12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29" name="Shape 129"/>
          <p:cNvSpPr txBox="1">
            <a:spLocks noGrp="1"/>
          </p:cNvSpPr>
          <p:nvPr>
            <p:ph type="body" idx="5"/>
          </p:nvPr>
        </p:nvSpPr>
        <p:spPr>
          <a:xfrm>
            <a:off x="5982908" y="3043474"/>
            <a:ext cx="1824242" cy="1287144"/>
          </a:xfrm>
          <a:prstGeom prst="rect">
            <a:avLst/>
          </a:prstGeom>
          <a:noFill/>
          <a:ln>
            <a:noFill/>
          </a:ln>
        </p:spPr>
        <p:txBody>
          <a:bodyPr lIns="34275" tIns="34275" rIns="34275" bIns="34275" anchor="t" anchorCtr="0"/>
          <a:lstStyle>
            <a:lvl1pPr marL="0" marR="0" lvl="0" indent="0" algn="l" rtl="0">
              <a:lnSpc>
                <a:spcPct val="120000"/>
              </a:lnSpc>
              <a:spcBef>
                <a:spcPts val="0"/>
              </a:spcBef>
              <a:spcAft>
                <a:spcPts val="0"/>
              </a:spcAft>
              <a:buClr>
                <a:srgbClr val="777777"/>
              </a:buClr>
              <a:buFont typeface="Arial"/>
              <a:buNone/>
              <a:defRPr sz="1000" b="0" i="0" u="none" strike="noStrike" cap="none">
                <a:solidFill>
                  <a:srgbClr val="777777"/>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30" name="Shape 130"/>
          <p:cNvSpPr txBox="1">
            <a:spLocks noGrp="1"/>
          </p:cNvSpPr>
          <p:nvPr>
            <p:ph type="body" idx="6"/>
          </p:nvPr>
        </p:nvSpPr>
        <p:spPr>
          <a:xfrm>
            <a:off x="5973383" y="2712758"/>
            <a:ext cx="1916491" cy="195262"/>
          </a:xfrm>
          <a:prstGeom prst="rect">
            <a:avLst/>
          </a:prstGeom>
          <a:noFill/>
          <a:ln>
            <a:noFill/>
          </a:ln>
        </p:spPr>
        <p:txBody>
          <a:bodyPr lIns="34275" tIns="34275" rIns="34275" bIns="34275" anchor="ctr" anchorCtr="0"/>
          <a:lstStyle>
            <a:lvl1pPr marL="0" marR="0" lvl="0" indent="0" algn="l" rtl="0">
              <a:lnSpc>
                <a:spcPct val="110000"/>
              </a:lnSpc>
              <a:spcBef>
                <a:spcPts val="0"/>
              </a:spcBef>
              <a:spcAft>
                <a:spcPts val="0"/>
              </a:spcAft>
              <a:buClr>
                <a:srgbClr val="000000"/>
              </a:buClr>
              <a:buFont typeface="Arial"/>
              <a:buNone/>
              <a:defRPr sz="12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pic>
        <p:nvPicPr>
          <p:cNvPr id="131" name="Shape 131"/>
          <p:cNvPicPr preferRelativeResize="0"/>
          <p:nvPr/>
        </p:nvPicPr>
        <p:blipFill rotWithShape="1">
          <a:blip r:embed="rId2">
            <a:alphaModFix/>
          </a:blip>
          <a:srcRect/>
          <a:stretch/>
        </p:blipFill>
        <p:spPr>
          <a:xfrm>
            <a:off x="7640514" y="953565"/>
            <a:ext cx="1030956" cy="1030956"/>
          </a:xfrm>
          <a:prstGeom prst="rect">
            <a:avLst/>
          </a:prstGeom>
          <a:noFill/>
          <a:ln>
            <a:noFill/>
          </a:ln>
        </p:spPr>
      </p:pic>
      <p:sp>
        <p:nvSpPr>
          <p:cNvPr id="132" name="Shape 132"/>
          <p:cNvSpPr txBox="1">
            <a:spLocks noGrp="1"/>
          </p:cNvSpPr>
          <p:nvPr>
            <p:ph type="body" idx="7"/>
          </p:nvPr>
        </p:nvSpPr>
        <p:spPr>
          <a:xfrm>
            <a:off x="916074" y="474089"/>
            <a:ext cx="5803301" cy="399050"/>
          </a:xfrm>
          <a:prstGeom prst="rect">
            <a:avLst/>
          </a:prstGeom>
          <a:noFill/>
          <a:ln>
            <a:noFill/>
          </a:ln>
        </p:spPr>
        <p:txBody>
          <a:bodyPr lIns="34275" tIns="34275" rIns="34275" bIns="34275" anchor="t" anchorCtr="0"/>
          <a:lstStyle>
            <a:lvl1pPr marL="0" marR="0" lvl="0" indent="0" algn="l" rtl="0">
              <a:lnSpc>
                <a:spcPct val="150000"/>
              </a:lnSpc>
              <a:spcBef>
                <a:spcPts val="0"/>
              </a:spcBef>
              <a:spcAft>
                <a:spcPts val="0"/>
              </a:spcAft>
              <a:buClr>
                <a:srgbClr val="000000"/>
              </a:buClr>
              <a:buFont typeface="Arial"/>
              <a:buNone/>
              <a:defRPr sz="26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33" name="Shape 133"/>
          <p:cNvSpPr txBox="1">
            <a:spLocks noGrp="1"/>
          </p:cNvSpPr>
          <p:nvPr>
            <p:ph type="body" idx="8"/>
          </p:nvPr>
        </p:nvSpPr>
        <p:spPr>
          <a:xfrm>
            <a:off x="925599" y="930884"/>
            <a:ext cx="5793776" cy="219075"/>
          </a:xfrm>
          <a:prstGeom prst="rect">
            <a:avLst/>
          </a:prstGeom>
          <a:noFill/>
          <a:ln>
            <a:noFill/>
          </a:ln>
        </p:spPr>
        <p:txBody>
          <a:bodyPr lIns="34275" tIns="34275" rIns="34275" bIns="34275" anchor="ctr" anchorCtr="0"/>
          <a:lstStyle>
            <a:lvl1pPr marL="0" marR="0" lvl="0" indent="0" algn="l" rtl="0">
              <a:lnSpc>
                <a:spcPct val="110000"/>
              </a:lnSpc>
              <a:spcBef>
                <a:spcPts val="0"/>
              </a:spcBef>
              <a:spcAft>
                <a:spcPts val="0"/>
              </a:spcAft>
              <a:buClr>
                <a:srgbClr val="12939A"/>
              </a:buClr>
              <a:buFont typeface="Arial"/>
              <a:buNone/>
              <a:defRPr sz="1400" b="0" i="0" u="none" strike="noStrike" cap="none">
                <a:solidFill>
                  <a:srgbClr val="12939A"/>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34" name="Shape 134"/>
          <p:cNvSpPr txBox="1">
            <a:spLocks noGrp="1"/>
          </p:cNvSpPr>
          <p:nvPr>
            <p:ph type="sldNum" idx="12"/>
          </p:nvPr>
        </p:nvSpPr>
        <p:spPr>
          <a:xfrm>
            <a:off x="4484636" y="4905375"/>
            <a:ext cx="169964" cy="176212"/>
          </a:xfrm>
          <a:prstGeom prst="rect">
            <a:avLst/>
          </a:prstGeom>
          <a:noFill/>
          <a:ln>
            <a:noFill/>
          </a:ln>
        </p:spPr>
        <p:txBody>
          <a:bodyPr lIns="19050" tIns="19050" rIns="19050" bIns="1905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 sz="900" b="0" i="0" u="none" strike="noStrike" cap="none">
                <a:solidFill>
                  <a:srgbClr val="000000"/>
                </a:solidFill>
                <a:latin typeface="Helvetica Neue"/>
                <a:ea typeface="Helvetica Neue"/>
                <a:cs typeface="Helvetica Neue"/>
                <a:sym typeface="Helvetica Neue"/>
              </a:rPr>
              <a:t>‹#›</a:t>
            </a:fld>
            <a:endParaRPr lang="en" sz="9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 Column">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916074" y="474089"/>
            <a:ext cx="5803301" cy="399050"/>
          </a:xfrm>
          <a:prstGeom prst="rect">
            <a:avLst/>
          </a:prstGeom>
          <a:noFill/>
          <a:ln>
            <a:noFill/>
          </a:ln>
        </p:spPr>
        <p:txBody>
          <a:bodyPr lIns="34275" tIns="34275" rIns="34275" bIns="34275" anchor="t" anchorCtr="0"/>
          <a:lstStyle>
            <a:lvl1pPr marL="0" marR="0" lvl="0" indent="0" algn="l" rtl="0">
              <a:lnSpc>
                <a:spcPct val="150000"/>
              </a:lnSpc>
              <a:spcBef>
                <a:spcPts val="0"/>
              </a:spcBef>
              <a:spcAft>
                <a:spcPts val="0"/>
              </a:spcAft>
              <a:buClr>
                <a:srgbClr val="000000"/>
              </a:buClr>
              <a:buFont typeface="Arial"/>
              <a:buNone/>
              <a:defRPr sz="26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37" name="Shape 137"/>
          <p:cNvSpPr txBox="1">
            <a:spLocks noGrp="1"/>
          </p:cNvSpPr>
          <p:nvPr>
            <p:ph type="body" idx="2"/>
          </p:nvPr>
        </p:nvSpPr>
        <p:spPr>
          <a:xfrm>
            <a:off x="925599" y="930884"/>
            <a:ext cx="5793776" cy="219075"/>
          </a:xfrm>
          <a:prstGeom prst="rect">
            <a:avLst/>
          </a:prstGeom>
          <a:noFill/>
          <a:ln>
            <a:noFill/>
          </a:ln>
        </p:spPr>
        <p:txBody>
          <a:bodyPr lIns="34275" tIns="34275" rIns="34275" bIns="34275" anchor="ctr" anchorCtr="0"/>
          <a:lstStyle>
            <a:lvl1pPr marL="0" marR="0" lvl="0" indent="0" algn="l" rtl="0">
              <a:lnSpc>
                <a:spcPct val="110000"/>
              </a:lnSpc>
              <a:spcBef>
                <a:spcPts val="0"/>
              </a:spcBef>
              <a:spcAft>
                <a:spcPts val="0"/>
              </a:spcAft>
              <a:buClr>
                <a:srgbClr val="12939A"/>
              </a:buClr>
              <a:buFont typeface="Arial"/>
              <a:buNone/>
              <a:defRPr sz="1400" b="0" i="0" u="none" strike="noStrike" cap="none">
                <a:solidFill>
                  <a:srgbClr val="12939A"/>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38" name="Shape 138"/>
          <p:cNvSpPr>
            <a:spLocks noGrp="1"/>
          </p:cNvSpPr>
          <p:nvPr>
            <p:ph type="pic" idx="3"/>
          </p:nvPr>
        </p:nvSpPr>
        <p:spPr>
          <a:xfrm>
            <a:off x="3163578" y="1696956"/>
            <a:ext cx="5048250" cy="2633662"/>
          </a:xfrm>
          <a:prstGeom prst="rect">
            <a:avLst/>
          </a:prstGeom>
          <a:noFill/>
          <a:ln>
            <a:noFill/>
          </a:ln>
        </p:spPr>
        <p:txBody>
          <a:bodyPr lIns="34275" tIns="34275" rIns="34275" bIns="34275" anchor="t" anchorCtr="0"/>
          <a:lstStyle>
            <a:lvl1pPr marL="0" marR="0" lvl="0" indent="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39" name="Shape 139"/>
          <p:cNvSpPr txBox="1">
            <a:spLocks noGrp="1"/>
          </p:cNvSpPr>
          <p:nvPr>
            <p:ph type="body" idx="4"/>
          </p:nvPr>
        </p:nvSpPr>
        <p:spPr>
          <a:xfrm>
            <a:off x="913167" y="1665121"/>
            <a:ext cx="1913674" cy="195262"/>
          </a:xfrm>
          <a:prstGeom prst="rect">
            <a:avLst/>
          </a:prstGeom>
          <a:noFill/>
          <a:ln>
            <a:noFill/>
          </a:ln>
        </p:spPr>
        <p:txBody>
          <a:bodyPr lIns="34275" tIns="34275" rIns="34275" bIns="34275" anchor="ctr" anchorCtr="0"/>
          <a:lstStyle>
            <a:lvl1pPr marL="0" marR="0" lvl="0" indent="0" algn="l" rtl="0">
              <a:lnSpc>
                <a:spcPct val="110000"/>
              </a:lnSpc>
              <a:spcBef>
                <a:spcPts val="0"/>
              </a:spcBef>
              <a:spcAft>
                <a:spcPts val="0"/>
              </a:spcAft>
              <a:buClr>
                <a:srgbClr val="000000"/>
              </a:buClr>
              <a:buFont typeface="Arial"/>
              <a:buNone/>
              <a:defRPr sz="12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40" name="Shape 140"/>
          <p:cNvSpPr txBox="1">
            <a:spLocks noGrp="1"/>
          </p:cNvSpPr>
          <p:nvPr>
            <p:ph type="body" idx="5"/>
          </p:nvPr>
        </p:nvSpPr>
        <p:spPr>
          <a:xfrm>
            <a:off x="935124" y="1970209"/>
            <a:ext cx="1913674" cy="951994"/>
          </a:xfrm>
          <a:prstGeom prst="rect">
            <a:avLst/>
          </a:prstGeom>
          <a:noFill/>
          <a:ln>
            <a:noFill/>
          </a:ln>
        </p:spPr>
        <p:txBody>
          <a:bodyPr lIns="34275" tIns="34275" rIns="34275" bIns="34275" anchor="t" anchorCtr="0"/>
          <a:lstStyle>
            <a:lvl1pPr marL="0" marR="0" lvl="0" indent="0" algn="l" rtl="0">
              <a:lnSpc>
                <a:spcPct val="120000"/>
              </a:lnSpc>
              <a:spcBef>
                <a:spcPts val="0"/>
              </a:spcBef>
              <a:spcAft>
                <a:spcPts val="0"/>
              </a:spcAft>
              <a:buClr>
                <a:srgbClr val="777777"/>
              </a:buClr>
              <a:buFont typeface="Arial"/>
              <a:buNone/>
              <a:defRPr sz="1000" b="0" i="0" u="none" strike="noStrike" cap="none">
                <a:solidFill>
                  <a:srgbClr val="777777"/>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41" name="Shape 141"/>
          <p:cNvSpPr txBox="1">
            <a:spLocks noGrp="1"/>
          </p:cNvSpPr>
          <p:nvPr>
            <p:ph type="body" idx="6"/>
          </p:nvPr>
        </p:nvSpPr>
        <p:spPr>
          <a:xfrm>
            <a:off x="913167" y="3134445"/>
            <a:ext cx="1569126" cy="195262"/>
          </a:xfrm>
          <a:prstGeom prst="rect">
            <a:avLst/>
          </a:prstGeom>
          <a:noFill/>
          <a:ln>
            <a:noFill/>
          </a:ln>
        </p:spPr>
        <p:txBody>
          <a:bodyPr lIns="34275" tIns="34275" rIns="34275" bIns="34275" anchor="ctr" anchorCtr="0"/>
          <a:lstStyle>
            <a:lvl1pPr marL="0" marR="0" lvl="0" indent="0" algn="l" rtl="0">
              <a:lnSpc>
                <a:spcPct val="110000"/>
              </a:lnSpc>
              <a:spcBef>
                <a:spcPts val="0"/>
              </a:spcBef>
              <a:spcAft>
                <a:spcPts val="0"/>
              </a:spcAft>
              <a:buClr>
                <a:srgbClr val="000000"/>
              </a:buClr>
              <a:buFont typeface="Arial"/>
              <a:buNone/>
              <a:defRPr sz="12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42" name="Shape 142"/>
          <p:cNvSpPr txBox="1">
            <a:spLocks noGrp="1"/>
          </p:cNvSpPr>
          <p:nvPr>
            <p:ph type="body" idx="7"/>
          </p:nvPr>
        </p:nvSpPr>
        <p:spPr>
          <a:xfrm>
            <a:off x="925599" y="3438681"/>
            <a:ext cx="1913674" cy="1167263"/>
          </a:xfrm>
          <a:prstGeom prst="rect">
            <a:avLst/>
          </a:prstGeom>
          <a:noFill/>
          <a:ln>
            <a:noFill/>
          </a:ln>
        </p:spPr>
        <p:txBody>
          <a:bodyPr lIns="34275" tIns="34275" rIns="34275" bIns="34275" anchor="t" anchorCtr="0"/>
          <a:lstStyle>
            <a:lvl1pPr marL="0" marR="0" lvl="0" indent="0" algn="l" rtl="0">
              <a:lnSpc>
                <a:spcPct val="120000"/>
              </a:lnSpc>
              <a:spcBef>
                <a:spcPts val="0"/>
              </a:spcBef>
              <a:spcAft>
                <a:spcPts val="0"/>
              </a:spcAft>
              <a:buClr>
                <a:srgbClr val="777777"/>
              </a:buClr>
              <a:buFont typeface="Arial"/>
              <a:buNone/>
              <a:defRPr sz="1000" b="0" i="0" u="none" strike="noStrike" cap="none">
                <a:solidFill>
                  <a:srgbClr val="777777"/>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43" name="Shape 143"/>
          <p:cNvSpPr txBox="1">
            <a:spLocks noGrp="1"/>
          </p:cNvSpPr>
          <p:nvPr>
            <p:ph type="sldNum" idx="12"/>
          </p:nvPr>
        </p:nvSpPr>
        <p:spPr>
          <a:xfrm>
            <a:off x="4484636" y="4905375"/>
            <a:ext cx="169964" cy="176212"/>
          </a:xfrm>
          <a:prstGeom prst="rect">
            <a:avLst/>
          </a:prstGeom>
          <a:noFill/>
          <a:ln>
            <a:noFill/>
          </a:ln>
        </p:spPr>
        <p:txBody>
          <a:bodyPr lIns="19050" tIns="19050" rIns="19050" bIns="1905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 sz="900" b="0" i="0" u="none" strike="noStrike" cap="none">
                <a:solidFill>
                  <a:srgbClr val="000000"/>
                </a:solidFill>
                <a:latin typeface="Helvetica Neue"/>
                <a:ea typeface="Helvetica Neue"/>
                <a:cs typeface="Helvetica Neue"/>
                <a:sym typeface="Helvetica Neue"/>
              </a:rPr>
              <a:t>‹#›</a:t>
            </a:fld>
            <a:endParaRPr lang="en" sz="9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3 Column">
    <p:spTree>
      <p:nvGrpSpPr>
        <p:cNvPr id="1" name="Shape 144"/>
        <p:cNvGrpSpPr/>
        <p:nvPr/>
      </p:nvGrpSpPr>
      <p:grpSpPr>
        <a:xfrm>
          <a:off x="0" y="0"/>
          <a:ext cx="0" cy="0"/>
          <a:chOff x="0" y="0"/>
          <a:chExt cx="0" cy="0"/>
        </a:xfrm>
      </p:grpSpPr>
      <p:sp>
        <p:nvSpPr>
          <p:cNvPr id="145" name="Shape 145"/>
          <p:cNvSpPr txBox="1">
            <a:spLocks noGrp="1"/>
          </p:cNvSpPr>
          <p:nvPr>
            <p:ph type="body" idx="1"/>
          </p:nvPr>
        </p:nvSpPr>
        <p:spPr>
          <a:xfrm>
            <a:off x="916074" y="474089"/>
            <a:ext cx="5803301" cy="399050"/>
          </a:xfrm>
          <a:prstGeom prst="rect">
            <a:avLst/>
          </a:prstGeom>
          <a:noFill/>
          <a:ln>
            <a:noFill/>
          </a:ln>
        </p:spPr>
        <p:txBody>
          <a:bodyPr lIns="34275" tIns="34275" rIns="34275" bIns="34275" anchor="t" anchorCtr="0"/>
          <a:lstStyle>
            <a:lvl1pPr marL="0" marR="0" lvl="0" indent="0" algn="l" rtl="0">
              <a:lnSpc>
                <a:spcPct val="150000"/>
              </a:lnSpc>
              <a:spcBef>
                <a:spcPts val="0"/>
              </a:spcBef>
              <a:spcAft>
                <a:spcPts val="0"/>
              </a:spcAft>
              <a:buClr>
                <a:srgbClr val="000000"/>
              </a:buClr>
              <a:buFont typeface="Arial"/>
              <a:buNone/>
              <a:defRPr sz="26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46" name="Shape 146"/>
          <p:cNvSpPr txBox="1">
            <a:spLocks noGrp="1"/>
          </p:cNvSpPr>
          <p:nvPr>
            <p:ph type="body" idx="2"/>
          </p:nvPr>
        </p:nvSpPr>
        <p:spPr>
          <a:xfrm>
            <a:off x="925599" y="930884"/>
            <a:ext cx="5793776" cy="219075"/>
          </a:xfrm>
          <a:prstGeom prst="rect">
            <a:avLst/>
          </a:prstGeom>
          <a:noFill/>
          <a:ln>
            <a:noFill/>
          </a:ln>
        </p:spPr>
        <p:txBody>
          <a:bodyPr lIns="34275" tIns="34275" rIns="34275" bIns="34275" anchor="ctr" anchorCtr="0"/>
          <a:lstStyle>
            <a:lvl1pPr marL="0" marR="0" lvl="0" indent="0" algn="l" rtl="0">
              <a:lnSpc>
                <a:spcPct val="110000"/>
              </a:lnSpc>
              <a:spcBef>
                <a:spcPts val="0"/>
              </a:spcBef>
              <a:spcAft>
                <a:spcPts val="0"/>
              </a:spcAft>
              <a:buClr>
                <a:srgbClr val="12939A"/>
              </a:buClr>
              <a:buFont typeface="Arial"/>
              <a:buNone/>
              <a:defRPr sz="1400" b="0" i="0" u="none" strike="noStrike" cap="none">
                <a:solidFill>
                  <a:srgbClr val="12939A"/>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47" name="Shape 147"/>
          <p:cNvSpPr>
            <a:spLocks noGrp="1"/>
          </p:cNvSpPr>
          <p:nvPr>
            <p:ph type="pic" idx="3"/>
          </p:nvPr>
        </p:nvSpPr>
        <p:spPr>
          <a:xfrm>
            <a:off x="925599" y="1693840"/>
            <a:ext cx="2143125" cy="1171575"/>
          </a:xfrm>
          <a:prstGeom prst="rect">
            <a:avLst/>
          </a:prstGeom>
          <a:noFill/>
          <a:ln>
            <a:noFill/>
          </a:ln>
        </p:spPr>
        <p:txBody>
          <a:bodyPr lIns="34275" tIns="34275" rIns="34275" bIns="34275" anchor="t" anchorCtr="0"/>
          <a:lstStyle>
            <a:lvl1pPr marL="0" marR="0" lvl="0" indent="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48" name="Shape 148"/>
          <p:cNvSpPr>
            <a:spLocks noGrp="1"/>
          </p:cNvSpPr>
          <p:nvPr>
            <p:ph type="pic" idx="4"/>
          </p:nvPr>
        </p:nvSpPr>
        <p:spPr>
          <a:xfrm>
            <a:off x="3498452" y="1693840"/>
            <a:ext cx="2143125" cy="1171575"/>
          </a:xfrm>
          <a:prstGeom prst="rect">
            <a:avLst/>
          </a:prstGeom>
          <a:noFill/>
          <a:ln>
            <a:noFill/>
          </a:ln>
        </p:spPr>
        <p:txBody>
          <a:bodyPr lIns="34275" tIns="34275" rIns="34275" bIns="34275" anchor="t" anchorCtr="0"/>
          <a:lstStyle>
            <a:lvl1pPr marL="0" marR="0" lvl="0" indent="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pic>
        <p:nvPicPr>
          <p:cNvPr id="149" name="Shape 149"/>
          <p:cNvPicPr preferRelativeResize="0"/>
          <p:nvPr/>
        </p:nvPicPr>
        <p:blipFill rotWithShape="1">
          <a:blip r:embed="rId2">
            <a:alphaModFix/>
          </a:blip>
          <a:srcRect/>
          <a:stretch/>
        </p:blipFill>
        <p:spPr>
          <a:xfrm>
            <a:off x="6071306" y="1693840"/>
            <a:ext cx="2143125" cy="1171575"/>
          </a:xfrm>
          <a:prstGeom prst="rect">
            <a:avLst/>
          </a:prstGeom>
          <a:noFill/>
          <a:ln>
            <a:noFill/>
          </a:ln>
        </p:spPr>
      </p:pic>
      <p:sp>
        <p:nvSpPr>
          <p:cNvPr id="150" name="Shape 150"/>
          <p:cNvSpPr txBox="1">
            <a:spLocks noGrp="1"/>
          </p:cNvSpPr>
          <p:nvPr>
            <p:ph type="body" idx="5"/>
          </p:nvPr>
        </p:nvSpPr>
        <p:spPr>
          <a:xfrm>
            <a:off x="913167" y="3134445"/>
            <a:ext cx="1569126" cy="195262"/>
          </a:xfrm>
          <a:prstGeom prst="rect">
            <a:avLst/>
          </a:prstGeom>
          <a:noFill/>
          <a:ln>
            <a:noFill/>
          </a:ln>
        </p:spPr>
        <p:txBody>
          <a:bodyPr lIns="34275" tIns="34275" rIns="34275" bIns="34275" anchor="ctr" anchorCtr="0"/>
          <a:lstStyle>
            <a:lvl1pPr marL="0" marR="0" lvl="0" indent="0" algn="l" rtl="0">
              <a:lnSpc>
                <a:spcPct val="110000"/>
              </a:lnSpc>
              <a:spcBef>
                <a:spcPts val="0"/>
              </a:spcBef>
              <a:spcAft>
                <a:spcPts val="0"/>
              </a:spcAft>
              <a:buClr>
                <a:srgbClr val="000000"/>
              </a:buClr>
              <a:buFont typeface="Arial"/>
              <a:buNone/>
              <a:defRPr sz="12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51" name="Shape 151"/>
          <p:cNvSpPr txBox="1">
            <a:spLocks noGrp="1"/>
          </p:cNvSpPr>
          <p:nvPr>
            <p:ph type="body" idx="6"/>
          </p:nvPr>
        </p:nvSpPr>
        <p:spPr>
          <a:xfrm>
            <a:off x="3496447" y="3134445"/>
            <a:ext cx="1569126" cy="195262"/>
          </a:xfrm>
          <a:prstGeom prst="rect">
            <a:avLst/>
          </a:prstGeom>
          <a:noFill/>
          <a:ln>
            <a:noFill/>
          </a:ln>
        </p:spPr>
        <p:txBody>
          <a:bodyPr lIns="34275" tIns="34275" rIns="34275" bIns="34275" anchor="ctr" anchorCtr="0"/>
          <a:lstStyle>
            <a:lvl1pPr marL="0" marR="0" lvl="0" indent="0" algn="l" rtl="0">
              <a:lnSpc>
                <a:spcPct val="110000"/>
              </a:lnSpc>
              <a:spcBef>
                <a:spcPts val="0"/>
              </a:spcBef>
              <a:spcAft>
                <a:spcPts val="0"/>
              </a:spcAft>
              <a:buClr>
                <a:srgbClr val="000000"/>
              </a:buClr>
              <a:buFont typeface="Arial"/>
              <a:buNone/>
              <a:defRPr sz="12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52" name="Shape 152"/>
          <p:cNvSpPr txBox="1">
            <a:spLocks noGrp="1"/>
          </p:cNvSpPr>
          <p:nvPr>
            <p:ph type="body" idx="7"/>
          </p:nvPr>
        </p:nvSpPr>
        <p:spPr>
          <a:xfrm>
            <a:off x="6066766" y="3438681"/>
            <a:ext cx="2143697" cy="1167263"/>
          </a:xfrm>
          <a:prstGeom prst="rect">
            <a:avLst/>
          </a:prstGeom>
          <a:noFill/>
          <a:ln>
            <a:noFill/>
          </a:ln>
        </p:spPr>
        <p:txBody>
          <a:bodyPr lIns="34275" tIns="34275" rIns="34275" bIns="34275" anchor="t" anchorCtr="0"/>
          <a:lstStyle>
            <a:lvl1pPr marL="0" marR="0" lvl="0" indent="0" algn="l" rtl="0">
              <a:lnSpc>
                <a:spcPct val="120000"/>
              </a:lnSpc>
              <a:spcBef>
                <a:spcPts val="0"/>
              </a:spcBef>
              <a:spcAft>
                <a:spcPts val="0"/>
              </a:spcAft>
              <a:buClr>
                <a:srgbClr val="777777"/>
              </a:buClr>
              <a:buFont typeface="Arial"/>
              <a:buNone/>
              <a:defRPr sz="1000" b="0" i="0" u="none" strike="noStrike" cap="none">
                <a:solidFill>
                  <a:srgbClr val="777777"/>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53" name="Shape 153"/>
          <p:cNvSpPr txBox="1">
            <a:spLocks noGrp="1"/>
          </p:cNvSpPr>
          <p:nvPr>
            <p:ph type="body" idx="8"/>
          </p:nvPr>
        </p:nvSpPr>
        <p:spPr>
          <a:xfrm>
            <a:off x="6062003" y="3134445"/>
            <a:ext cx="1569126" cy="195262"/>
          </a:xfrm>
          <a:prstGeom prst="rect">
            <a:avLst/>
          </a:prstGeom>
          <a:noFill/>
          <a:ln>
            <a:noFill/>
          </a:ln>
        </p:spPr>
        <p:txBody>
          <a:bodyPr lIns="34275" tIns="34275" rIns="34275" bIns="34275" anchor="ctr" anchorCtr="0"/>
          <a:lstStyle>
            <a:lvl1pPr marL="0" marR="0" lvl="0" indent="0" algn="l" rtl="0">
              <a:lnSpc>
                <a:spcPct val="110000"/>
              </a:lnSpc>
              <a:spcBef>
                <a:spcPts val="0"/>
              </a:spcBef>
              <a:spcAft>
                <a:spcPts val="0"/>
              </a:spcAft>
              <a:buClr>
                <a:srgbClr val="000000"/>
              </a:buClr>
              <a:buFont typeface="Arial"/>
              <a:buNone/>
              <a:defRPr sz="12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54" name="Shape 154"/>
          <p:cNvSpPr txBox="1">
            <a:spLocks noGrp="1"/>
          </p:cNvSpPr>
          <p:nvPr>
            <p:ph type="body" idx="9"/>
          </p:nvPr>
        </p:nvSpPr>
        <p:spPr>
          <a:xfrm>
            <a:off x="925599" y="3438681"/>
            <a:ext cx="2143697" cy="1167263"/>
          </a:xfrm>
          <a:prstGeom prst="rect">
            <a:avLst/>
          </a:prstGeom>
          <a:noFill/>
          <a:ln>
            <a:noFill/>
          </a:ln>
        </p:spPr>
        <p:txBody>
          <a:bodyPr lIns="34275" tIns="34275" rIns="34275" bIns="34275" anchor="t" anchorCtr="0"/>
          <a:lstStyle>
            <a:lvl1pPr marL="0" marR="0" lvl="0" indent="0" algn="l" rtl="0">
              <a:lnSpc>
                <a:spcPct val="120000"/>
              </a:lnSpc>
              <a:spcBef>
                <a:spcPts val="0"/>
              </a:spcBef>
              <a:spcAft>
                <a:spcPts val="0"/>
              </a:spcAft>
              <a:buClr>
                <a:srgbClr val="777777"/>
              </a:buClr>
              <a:buFont typeface="Arial"/>
              <a:buNone/>
              <a:defRPr sz="1000" b="0" i="0" u="none" strike="noStrike" cap="none">
                <a:solidFill>
                  <a:srgbClr val="777777"/>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55" name="Shape 155"/>
          <p:cNvSpPr txBox="1">
            <a:spLocks noGrp="1"/>
          </p:cNvSpPr>
          <p:nvPr>
            <p:ph type="body" idx="13"/>
          </p:nvPr>
        </p:nvSpPr>
        <p:spPr>
          <a:xfrm>
            <a:off x="3496447" y="3432195"/>
            <a:ext cx="2151104" cy="1167263"/>
          </a:xfrm>
          <a:prstGeom prst="rect">
            <a:avLst/>
          </a:prstGeom>
          <a:noFill/>
          <a:ln>
            <a:noFill/>
          </a:ln>
        </p:spPr>
        <p:txBody>
          <a:bodyPr lIns="34275" tIns="34275" rIns="34275" bIns="34275" anchor="t" anchorCtr="0"/>
          <a:lstStyle>
            <a:lvl1pPr marL="0" marR="0" lvl="0" indent="0" algn="l" rtl="0">
              <a:lnSpc>
                <a:spcPct val="120000"/>
              </a:lnSpc>
              <a:spcBef>
                <a:spcPts val="0"/>
              </a:spcBef>
              <a:spcAft>
                <a:spcPts val="0"/>
              </a:spcAft>
              <a:buClr>
                <a:srgbClr val="777777"/>
              </a:buClr>
              <a:buFont typeface="Arial"/>
              <a:buNone/>
              <a:defRPr sz="1000" b="0" i="0" u="none" strike="noStrike" cap="none">
                <a:solidFill>
                  <a:srgbClr val="777777"/>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56" name="Shape 156"/>
          <p:cNvSpPr txBox="1">
            <a:spLocks noGrp="1"/>
          </p:cNvSpPr>
          <p:nvPr>
            <p:ph type="sldNum" idx="12"/>
          </p:nvPr>
        </p:nvSpPr>
        <p:spPr>
          <a:xfrm>
            <a:off x="4484636" y="4905375"/>
            <a:ext cx="169964" cy="176212"/>
          </a:xfrm>
          <a:prstGeom prst="rect">
            <a:avLst/>
          </a:prstGeom>
          <a:noFill/>
          <a:ln>
            <a:noFill/>
          </a:ln>
        </p:spPr>
        <p:txBody>
          <a:bodyPr lIns="19050" tIns="19050" rIns="19050" bIns="1905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 sz="900" b="0" i="0" u="none" strike="noStrike" cap="none">
                <a:solidFill>
                  <a:srgbClr val="000000"/>
                </a:solidFill>
                <a:latin typeface="Helvetica Neue"/>
                <a:ea typeface="Helvetica Neue"/>
                <a:cs typeface="Helvetica Neue"/>
                <a:sym typeface="Helvetica Neue"/>
              </a:rPr>
              <a:t>‹#›</a:t>
            </a:fld>
            <a:endParaRPr lang="en" sz="9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hank you">
    <p:spTree>
      <p:nvGrpSpPr>
        <p:cNvPr id="1" name="Shape 157"/>
        <p:cNvGrpSpPr/>
        <p:nvPr/>
      </p:nvGrpSpPr>
      <p:grpSpPr>
        <a:xfrm>
          <a:off x="0" y="0"/>
          <a:ext cx="0" cy="0"/>
          <a:chOff x="0" y="0"/>
          <a:chExt cx="0" cy="0"/>
        </a:xfrm>
      </p:grpSpPr>
      <p:pic>
        <p:nvPicPr>
          <p:cNvPr id="158" name="Shape 158"/>
          <p:cNvPicPr preferRelativeResize="0"/>
          <p:nvPr/>
        </p:nvPicPr>
        <p:blipFill rotWithShape="1">
          <a:blip r:embed="rId2">
            <a:alphaModFix amt="96451"/>
          </a:blip>
          <a:srcRect l="42316" t="15750" r="29401" b="15284"/>
          <a:stretch/>
        </p:blipFill>
        <p:spPr>
          <a:xfrm>
            <a:off x="5966858" y="37"/>
            <a:ext cx="3163919" cy="5143426"/>
          </a:xfrm>
          <a:prstGeom prst="rect">
            <a:avLst/>
          </a:prstGeom>
          <a:noFill/>
          <a:ln>
            <a:noFill/>
          </a:ln>
        </p:spPr>
      </p:pic>
      <p:sp>
        <p:nvSpPr>
          <p:cNvPr id="159" name="Shape 159"/>
          <p:cNvSpPr/>
          <p:nvPr/>
        </p:nvSpPr>
        <p:spPr>
          <a:xfrm>
            <a:off x="931949" y="3448212"/>
            <a:ext cx="3500899" cy="1114425"/>
          </a:xfrm>
          <a:prstGeom prst="rect">
            <a:avLst/>
          </a:prstGeom>
          <a:noFill/>
          <a:ln>
            <a:noFill/>
          </a:ln>
        </p:spPr>
        <p:txBody>
          <a:bodyPr lIns="0" tIns="0" rIns="0" bIns="0" anchor="t" anchorCtr="0">
            <a:noAutofit/>
          </a:bodyPr>
          <a:lstStyle/>
          <a:p>
            <a:pPr marL="0" marR="0" lvl="0" indent="0" algn="l" rtl="0">
              <a:lnSpc>
                <a:spcPct val="150000"/>
              </a:lnSpc>
              <a:spcBef>
                <a:spcPts val="0"/>
              </a:spcBef>
              <a:spcAft>
                <a:spcPts val="0"/>
              </a:spcAft>
              <a:buClr>
                <a:srgbClr val="777777"/>
              </a:buClr>
              <a:buSzPct val="25000"/>
              <a:buFont typeface="Arial"/>
              <a:buNone/>
            </a:pPr>
            <a:r>
              <a:rPr lang="en" sz="500" b="0" i="0" u="none" strike="noStrike" cap="none">
                <a:solidFill>
                  <a:srgbClr val="777777"/>
                </a:solidFill>
                <a:latin typeface="Arial"/>
                <a:ea typeface="Arial"/>
                <a:cs typeface="Arial"/>
                <a:sym typeface="Arial"/>
              </a:rPr>
              <a:t>Proprietary and confidential © 2016 Uber Technologies, Inc. All rights reserved. No part of this document may be reproduced or utilized in any form or by any means, electronic or mechanical, including photocopying, recording, or by any information storage or retrieval systems, without permission in writing from Uber. This document is intended only for the use of the individual or entity to whom it is addressed and contains information that is privileged, confidential or otherwise exempt from disclosure under applicable law. All recipients of this document are notified that the information contained herein includes proprietary and confidential information of Uber, and recipient may not make use of, disseminate, or in any way disclose this document or any of the enclosed information to any person other than employees of addressee to the extent necessary for consultations with authorized personnel of Uber.</a:t>
            </a:r>
          </a:p>
        </p:txBody>
      </p:sp>
      <p:sp>
        <p:nvSpPr>
          <p:cNvPr id="160" name="Shape 160"/>
          <p:cNvSpPr txBox="1">
            <a:spLocks noGrp="1"/>
          </p:cNvSpPr>
          <p:nvPr>
            <p:ph type="body" idx="1"/>
          </p:nvPr>
        </p:nvSpPr>
        <p:spPr>
          <a:xfrm>
            <a:off x="920836" y="2271512"/>
            <a:ext cx="3733939" cy="195262"/>
          </a:xfrm>
          <a:prstGeom prst="rect">
            <a:avLst/>
          </a:prstGeom>
          <a:noFill/>
          <a:ln>
            <a:noFill/>
          </a:ln>
        </p:spPr>
        <p:txBody>
          <a:bodyPr lIns="34275" tIns="34275" rIns="34275" bIns="34275" anchor="ctr" anchorCtr="0"/>
          <a:lstStyle>
            <a:lvl1pPr marL="0" marR="0" lvl="0" indent="0" algn="l" rtl="0">
              <a:lnSpc>
                <a:spcPct val="100000"/>
              </a:lnSpc>
              <a:spcBef>
                <a:spcPts val="0"/>
              </a:spcBef>
              <a:spcAft>
                <a:spcPts val="0"/>
              </a:spcAft>
              <a:buClr>
                <a:srgbClr val="12939A"/>
              </a:buClr>
              <a:buFont typeface="Arial"/>
              <a:buNone/>
              <a:defRPr sz="1200" b="0" i="0" u="none" strike="noStrike" cap="none">
                <a:solidFill>
                  <a:srgbClr val="12939A"/>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61" name="Shape 161"/>
          <p:cNvSpPr txBox="1">
            <a:spLocks noGrp="1"/>
          </p:cNvSpPr>
          <p:nvPr>
            <p:ph type="body" idx="2"/>
          </p:nvPr>
        </p:nvSpPr>
        <p:spPr>
          <a:xfrm>
            <a:off x="931949" y="2611797"/>
            <a:ext cx="3711715" cy="501967"/>
          </a:xfrm>
          <a:prstGeom prst="rect">
            <a:avLst/>
          </a:prstGeom>
          <a:noFill/>
          <a:ln>
            <a:noFill/>
          </a:ln>
        </p:spPr>
        <p:txBody>
          <a:bodyPr lIns="34275" tIns="34275" rIns="34275" bIns="34275" anchor="ctr" anchorCtr="0"/>
          <a:lstStyle>
            <a:lvl1pPr marL="0" marR="0" lvl="0" indent="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62" name="Shape 162"/>
          <p:cNvSpPr txBox="1">
            <a:spLocks noGrp="1"/>
          </p:cNvSpPr>
          <p:nvPr>
            <p:ph type="body" idx="3"/>
          </p:nvPr>
        </p:nvSpPr>
        <p:spPr>
          <a:xfrm>
            <a:off x="920836" y="1612135"/>
            <a:ext cx="3733939" cy="485775"/>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000000"/>
              </a:buClr>
              <a:buFont typeface="Arial"/>
              <a:buNone/>
              <a:defRPr sz="30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63" name="Shape 163"/>
          <p:cNvSpPr>
            <a:spLocks noGrp="1"/>
          </p:cNvSpPr>
          <p:nvPr>
            <p:ph type="pic" idx="4"/>
          </p:nvPr>
        </p:nvSpPr>
        <p:spPr>
          <a:xfrm>
            <a:off x="5377252" y="3451245"/>
            <a:ext cx="1182723" cy="1182723"/>
          </a:xfrm>
          <a:prstGeom prst="rect">
            <a:avLst/>
          </a:prstGeom>
          <a:noFill/>
          <a:ln>
            <a:noFill/>
          </a:ln>
        </p:spPr>
        <p:txBody>
          <a:bodyPr lIns="34275" tIns="34275" rIns="34275" bIns="34275" anchor="t" anchorCtr="0"/>
          <a:lstStyle>
            <a:lvl1pPr marL="0" marR="0" lvl="0" indent="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pic>
        <p:nvPicPr>
          <p:cNvPr id="164" name="Shape 164"/>
          <p:cNvPicPr preferRelativeResize="0"/>
          <p:nvPr/>
        </p:nvPicPr>
        <p:blipFill rotWithShape="1">
          <a:blip r:embed="rId3">
            <a:alphaModFix/>
          </a:blip>
          <a:srcRect/>
          <a:stretch/>
        </p:blipFill>
        <p:spPr>
          <a:xfrm>
            <a:off x="8410575" y="0"/>
            <a:ext cx="733424" cy="5143500"/>
          </a:xfrm>
          <a:prstGeom prst="rect">
            <a:avLst/>
          </a:prstGeom>
          <a:noFill/>
          <a:ln>
            <a:noFill/>
          </a:ln>
        </p:spPr>
      </p:pic>
      <p:sp>
        <p:nvSpPr>
          <p:cNvPr id="165" name="Shape 165"/>
          <p:cNvSpPr txBox="1">
            <a:spLocks noGrp="1"/>
          </p:cNvSpPr>
          <p:nvPr>
            <p:ph type="sldNum" idx="12"/>
          </p:nvPr>
        </p:nvSpPr>
        <p:spPr>
          <a:xfrm>
            <a:off x="4484636" y="4905375"/>
            <a:ext cx="169964" cy="176212"/>
          </a:xfrm>
          <a:prstGeom prst="rect">
            <a:avLst/>
          </a:prstGeom>
          <a:noFill/>
          <a:ln>
            <a:noFill/>
          </a:ln>
        </p:spPr>
        <p:txBody>
          <a:bodyPr lIns="19050" tIns="19050" rIns="19050" bIns="1905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 sz="900" b="0" i="0" u="none" strike="noStrike" cap="none">
                <a:solidFill>
                  <a:srgbClr val="000000"/>
                </a:solidFill>
                <a:latin typeface="Helvetica Neue"/>
                <a:ea typeface="Helvetica Neue"/>
                <a:cs typeface="Helvetica Neue"/>
                <a:sym typeface="Helvetica Neue"/>
              </a:rPr>
              <a:t>‹#›</a:t>
            </a:fld>
            <a:endParaRPr lang="en" sz="9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Full Bleed Photo">
    <p:bg>
      <p:bgPr>
        <a:solidFill>
          <a:srgbClr val="000000"/>
        </a:solidFill>
        <a:effectLst/>
      </p:bgPr>
    </p:bg>
    <p:spTree>
      <p:nvGrpSpPr>
        <p:cNvPr id="1" name="Shape 166"/>
        <p:cNvGrpSpPr/>
        <p:nvPr/>
      </p:nvGrpSpPr>
      <p:grpSpPr>
        <a:xfrm>
          <a:off x="0" y="0"/>
          <a:ext cx="0" cy="0"/>
          <a:chOff x="0" y="0"/>
          <a:chExt cx="0" cy="0"/>
        </a:xfrm>
      </p:grpSpPr>
      <p:sp>
        <p:nvSpPr>
          <p:cNvPr id="167" name="Shape 167"/>
          <p:cNvSpPr>
            <a:spLocks noGrp="1"/>
          </p:cNvSpPr>
          <p:nvPr>
            <p:ph type="pic" idx="2"/>
          </p:nvPr>
        </p:nvSpPr>
        <p:spPr>
          <a:xfrm>
            <a:off x="0" y="0"/>
            <a:ext cx="9144000" cy="5143501"/>
          </a:xfrm>
          <a:prstGeom prst="rect">
            <a:avLst/>
          </a:prstGeom>
          <a:noFill/>
          <a:ln>
            <a:noFill/>
          </a:ln>
        </p:spPr>
        <p:txBody>
          <a:bodyPr lIns="34275" tIns="34275" rIns="34275" bIns="34275" anchor="t" anchorCtr="0"/>
          <a:lstStyle>
            <a:lvl1pPr marL="0" marR="0" lvl="0" indent="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68" name="Shape 168"/>
          <p:cNvSpPr txBox="1">
            <a:spLocks noGrp="1"/>
          </p:cNvSpPr>
          <p:nvPr>
            <p:ph type="sldNum" idx="12"/>
          </p:nvPr>
        </p:nvSpPr>
        <p:spPr>
          <a:xfrm>
            <a:off x="4484636" y="4905375"/>
            <a:ext cx="169964" cy="176212"/>
          </a:xfrm>
          <a:prstGeom prst="rect">
            <a:avLst/>
          </a:prstGeom>
          <a:noFill/>
          <a:ln>
            <a:noFill/>
          </a:ln>
        </p:spPr>
        <p:txBody>
          <a:bodyPr lIns="19050" tIns="19050" rIns="19050" bIns="1905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 sz="900" b="0" i="0" u="none" strike="noStrike" cap="none">
                <a:solidFill>
                  <a:srgbClr val="000000"/>
                </a:solidFill>
                <a:latin typeface="Helvetica Neue"/>
                <a:ea typeface="Helvetica Neue"/>
                <a:cs typeface="Helvetica Neue"/>
                <a:sym typeface="Helvetica Neue"/>
              </a:rPr>
              <a:t>‹#›</a:t>
            </a:fld>
            <a:endParaRPr lang="en" sz="9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Logo ">
    <p:bg>
      <p:bgPr>
        <a:solidFill>
          <a:srgbClr val="000000"/>
        </a:solidFill>
        <a:effectLst/>
      </p:bgPr>
    </p:bg>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a:stretch/>
        </p:blipFill>
        <p:spPr>
          <a:xfrm>
            <a:off x="3733691" y="2396751"/>
            <a:ext cx="1676617" cy="349996"/>
          </a:xfrm>
          <a:prstGeom prst="rect">
            <a:avLst/>
          </a:prstGeom>
          <a:noFill/>
          <a:ln>
            <a:noFill/>
          </a:ln>
        </p:spPr>
      </p:pic>
      <p:sp>
        <p:nvSpPr>
          <p:cNvPr id="171" name="Shape 171"/>
          <p:cNvSpPr txBox="1">
            <a:spLocks noGrp="1"/>
          </p:cNvSpPr>
          <p:nvPr>
            <p:ph type="sldNum" idx="12"/>
          </p:nvPr>
        </p:nvSpPr>
        <p:spPr>
          <a:xfrm>
            <a:off x="4484636" y="4905375"/>
            <a:ext cx="169964" cy="176212"/>
          </a:xfrm>
          <a:prstGeom prst="rect">
            <a:avLst/>
          </a:prstGeom>
          <a:noFill/>
          <a:ln>
            <a:noFill/>
          </a:ln>
        </p:spPr>
        <p:txBody>
          <a:bodyPr lIns="19050" tIns="19050" rIns="19050" bIns="1905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 sz="900" b="0" i="0" u="none" strike="noStrike" cap="none">
                <a:solidFill>
                  <a:srgbClr val="000000"/>
                </a:solidFill>
                <a:latin typeface="Helvetica Neue"/>
                <a:ea typeface="Helvetica Neue"/>
                <a:cs typeface="Helvetica Neue"/>
                <a:sym typeface="Helvetica Neue"/>
              </a:rPr>
              <a:t>‹#›</a:t>
            </a:fld>
            <a:endParaRPr lang="en" sz="9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ck">
    <p:bg>
      <p:bgPr>
        <a:solidFill>
          <a:srgbClr val="000000"/>
        </a:solidFill>
        <a:effectLst/>
      </p:bgPr>
    </p:bg>
    <p:spTree>
      <p:nvGrpSpPr>
        <p:cNvPr id="1" name="Shape 172"/>
        <p:cNvGrpSpPr/>
        <p:nvPr/>
      </p:nvGrpSpPr>
      <p:grpSpPr>
        <a:xfrm>
          <a:off x="0" y="0"/>
          <a:ext cx="0" cy="0"/>
          <a:chOff x="0" y="0"/>
          <a:chExt cx="0" cy="0"/>
        </a:xfrm>
      </p:grpSpPr>
      <p:sp>
        <p:nvSpPr>
          <p:cNvPr id="173" name="Shape 173"/>
          <p:cNvSpPr txBox="1">
            <a:spLocks noGrp="1"/>
          </p:cNvSpPr>
          <p:nvPr>
            <p:ph type="sldNum" idx="12"/>
          </p:nvPr>
        </p:nvSpPr>
        <p:spPr>
          <a:xfrm>
            <a:off x="4484636" y="4905375"/>
            <a:ext cx="169964" cy="176212"/>
          </a:xfrm>
          <a:prstGeom prst="rect">
            <a:avLst/>
          </a:prstGeom>
          <a:noFill/>
          <a:ln>
            <a:noFill/>
          </a:ln>
        </p:spPr>
        <p:txBody>
          <a:bodyPr lIns="19050" tIns="19050" rIns="19050" bIns="1905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 sz="900" b="0" i="0" u="none" strike="noStrike" cap="none">
                <a:solidFill>
                  <a:srgbClr val="000000"/>
                </a:solidFill>
                <a:latin typeface="Helvetica Neue"/>
                <a:ea typeface="Helvetica Neue"/>
                <a:cs typeface="Helvetica Neue"/>
                <a:sym typeface="Helvetica Neue"/>
              </a:rPr>
              <a:t>‹#›</a:t>
            </a:fld>
            <a:endParaRPr lang="en" sz="9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White">
    <p:spTree>
      <p:nvGrpSpPr>
        <p:cNvPr id="1" name="Shape 174"/>
        <p:cNvGrpSpPr/>
        <p:nvPr/>
      </p:nvGrpSpPr>
      <p:grpSpPr>
        <a:xfrm>
          <a:off x="0" y="0"/>
          <a:ext cx="0" cy="0"/>
          <a:chOff x="0" y="0"/>
          <a:chExt cx="0" cy="0"/>
        </a:xfrm>
      </p:grpSpPr>
      <p:sp>
        <p:nvSpPr>
          <p:cNvPr id="175" name="Shape 175"/>
          <p:cNvSpPr txBox="1">
            <a:spLocks noGrp="1"/>
          </p:cNvSpPr>
          <p:nvPr>
            <p:ph type="sldNum" idx="12"/>
          </p:nvPr>
        </p:nvSpPr>
        <p:spPr>
          <a:xfrm>
            <a:off x="4484636" y="4905375"/>
            <a:ext cx="169964" cy="176212"/>
          </a:xfrm>
          <a:prstGeom prst="rect">
            <a:avLst/>
          </a:prstGeom>
          <a:noFill/>
          <a:ln>
            <a:noFill/>
          </a:ln>
        </p:spPr>
        <p:txBody>
          <a:bodyPr lIns="19050" tIns="19050" rIns="19050" bIns="1905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 sz="900" b="0" i="0" u="none" strike="noStrike" cap="none">
                <a:solidFill>
                  <a:srgbClr val="000000"/>
                </a:solidFill>
                <a:latin typeface="Helvetica Neue"/>
                <a:ea typeface="Helvetica Neue"/>
                <a:cs typeface="Helvetica Neue"/>
                <a:sym typeface="Helvetica Neue"/>
              </a:rPr>
              <a:t>‹#›</a:t>
            </a:fld>
            <a:endParaRPr lang="en" sz="9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21544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27908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image" Target="../media/image1.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pic>
        <p:nvPicPr>
          <p:cNvPr id="51" name="Shape 51"/>
          <p:cNvPicPr preferRelativeResize="0"/>
          <p:nvPr/>
        </p:nvPicPr>
        <p:blipFill rotWithShape="1">
          <a:blip r:embed="rId21">
            <a:alphaModFix/>
          </a:blip>
          <a:srcRect/>
          <a:stretch/>
        </p:blipFill>
        <p:spPr>
          <a:xfrm>
            <a:off x="8410575" y="0"/>
            <a:ext cx="733424" cy="5143500"/>
          </a:xfrm>
          <a:prstGeom prst="rect">
            <a:avLst/>
          </a:prstGeom>
          <a:noFill/>
          <a:ln>
            <a:noFill/>
          </a:ln>
        </p:spPr>
      </p:pic>
      <p:sp>
        <p:nvSpPr>
          <p:cNvPr id="52" name="Shape 52"/>
          <p:cNvSpPr txBox="1">
            <a:spLocks noGrp="1"/>
          </p:cNvSpPr>
          <p:nvPr>
            <p:ph type="title"/>
          </p:nvPr>
        </p:nvSpPr>
        <p:spPr>
          <a:xfrm>
            <a:off x="666750" y="862012"/>
            <a:ext cx="7810499" cy="1743074"/>
          </a:xfrm>
          <a:prstGeom prst="rect">
            <a:avLst/>
          </a:prstGeom>
          <a:noFill/>
          <a:ln>
            <a:noFill/>
          </a:ln>
        </p:spPr>
        <p:txBody>
          <a:bodyPr lIns="34275" tIns="34275" rIns="34275" bIns="34275" anchor="b" anchorCtr="0"/>
          <a:lstStyle>
            <a:lvl1pPr marL="0" marR="0" lvl="0" indent="0" algn="ctr" rtl="0">
              <a:lnSpc>
                <a:spcPct val="100000"/>
              </a:lnSpc>
              <a:spcBef>
                <a:spcPts val="0"/>
              </a:spcBef>
              <a:spcAft>
                <a:spcPts val="0"/>
              </a:spcAft>
              <a:buClr>
                <a:srgbClr val="000000"/>
              </a:buClr>
              <a:buSzPct val="250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ct val="250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ct val="250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ct val="250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ct val="250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ct val="250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ct val="250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ct val="250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ct val="250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53" name="Shape 53"/>
          <p:cNvSpPr txBox="1">
            <a:spLocks noGrp="1"/>
          </p:cNvSpPr>
          <p:nvPr>
            <p:ph type="body" idx="1"/>
          </p:nvPr>
        </p:nvSpPr>
        <p:spPr>
          <a:xfrm>
            <a:off x="666750" y="2652712"/>
            <a:ext cx="7810499" cy="595312"/>
          </a:xfrm>
          <a:prstGeom prst="rect">
            <a:avLst/>
          </a:prstGeom>
          <a:noFill/>
          <a:ln>
            <a:noFill/>
          </a:ln>
        </p:spPr>
        <p:txBody>
          <a:bodyPr lIns="34275" tIns="34275" rIns="34275" bIns="34275" anchor="t" anchorCtr="0"/>
          <a:lstStyle>
            <a:lvl1pPr marL="0" marR="0" lvl="0" indent="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54" name="Shape 54"/>
          <p:cNvSpPr txBox="1">
            <a:spLocks noGrp="1"/>
          </p:cNvSpPr>
          <p:nvPr>
            <p:ph type="sldNum" idx="12"/>
          </p:nvPr>
        </p:nvSpPr>
        <p:spPr>
          <a:xfrm>
            <a:off x="4484636" y="4905375"/>
            <a:ext cx="169964" cy="176212"/>
          </a:xfrm>
          <a:prstGeom prst="rect">
            <a:avLst/>
          </a:prstGeom>
          <a:noFill/>
          <a:ln>
            <a:noFill/>
          </a:ln>
        </p:spPr>
        <p:txBody>
          <a:bodyPr lIns="19050" tIns="19050" rIns="19050" bIns="1905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 sz="900" b="0" i="0" u="none" strike="noStrike" cap="none">
                <a:solidFill>
                  <a:srgbClr val="000000"/>
                </a:solidFill>
                <a:latin typeface="Helvetica Neue"/>
                <a:ea typeface="Helvetica Neue"/>
                <a:cs typeface="Helvetica Neue"/>
                <a:sym typeface="Helvetica Neue"/>
              </a:rPr>
              <a:t>‹#›</a:t>
            </a:fld>
            <a:endParaRPr lang="en" sz="900" b="0" i="0" u="none" strike="noStrike" cap="none">
              <a:solidFill>
                <a:srgbClr val="000000"/>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9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2.jp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8.jp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jpe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1.png"/><Relationship Id="rId9"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0.jpe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0.jpeg"/><Relationship Id="rId7" Type="http://schemas.openxmlformats.org/officeDocument/2006/relationships/image" Target="../media/image30.png"/><Relationship Id="rId12" Type="http://schemas.openxmlformats.org/officeDocument/2006/relationships/image" Target="../media/image33.jp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9.png"/><Relationship Id="rId11" Type="http://schemas.openxmlformats.org/officeDocument/2006/relationships/image" Target="../media/image26.PNG"/><Relationship Id="rId5" Type="http://schemas.openxmlformats.org/officeDocument/2006/relationships/image" Target="../media/image28.png"/><Relationship Id="rId10" Type="http://schemas.openxmlformats.org/officeDocument/2006/relationships/image" Target="../media/image25.png"/><Relationship Id="rId4" Type="http://schemas.openxmlformats.org/officeDocument/2006/relationships/image" Target="../media/image27.pn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Shape 286"/>
          <p:cNvPicPr preferRelativeResize="0">
            <a:picLocks noGrp="1"/>
          </p:cNvPicPr>
          <p:nvPr>
            <p:ph type="pic" idx="2"/>
          </p:nvPr>
        </p:nvPicPr>
        <p:blipFill rotWithShape="1">
          <a:blip r:embed="rId3">
            <a:alphaModFix amt="96451"/>
          </a:blip>
          <a:srcRect l="37265" t="15750" r="29281" b="15284"/>
          <a:stretch/>
        </p:blipFill>
        <p:spPr>
          <a:xfrm>
            <a:off x="5401758" y="37"/>
            <a:ext cx="3742241" cy="5143426"/>
          </a:xfrm>
          <a:prstGeom prst="rect">
            <a:avLst/>
          </a:prstGeom>
          <a:noFill/>
          <a:ln>
            <a:noFill/>
          </a:ln>
        </p:spPr>
      </p:pic>
      <p:pic>
        <p:nvPicPr>
          <p:cNvPr id="287" name="Shape 287"/>
          <p:cNvPicPr preferRelativeResize="0"/>
          <p:nvPr/>
        </p:nvPicPr>
        <p:blipFill rotWithShape="1">
          <a:blip r:embed="rId4">
            <a:alphaModFix/>
          </a:blip>
          <a:srcRect l="29158" r="23018"/>
          <a:stretch/>
        </p:blipFill>
        <p:spPr>
          <a:xfrm>
            <a:off x="5393255" y="0"/>
            <a:ext cx="3687767" cy="5143500"/>
          </a:xfrm>
          <a:prstGeom prst="rect">
            <a:avLst/>
          </a:prstGeom>
          <a:noFill/>
          <a:ln>
            <a:noFill/>
          </a:ln>
        </p:spPr>
      </p:pic>
      <p:sp>
        <p:nvSpPr>
          <p:cNvPr id="288" name="Shape 288"/>
          <p:cNvSpPr txBox="1">
            <a:spLocks noGrp="1"/>
          </p:cNvSpPr>
          <p:nvPr>
            <p:ph type="body" idx="1"/>
          </p:nvPr>
        </p:nvSpPr>
        <p:spPr>
          <a:xfrm>
            <a:off x="218938" y="1619988"/>
            <a:ext cx="5267299" cy="457200"/>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rgbClr val="000000"/>
              </a:buClr>
              <a:buSzPct val="25000"/>
              <a:buFont typeface="Arial"/>
              <a:buNone/>
            </a:pPr>
            <a:r>
              <a:rPr lang="en-US" sz="3200" b="1" dirty="0">
                <a:latin typeface="Corbel" panose="020B0503020204020204" pitchFamily="34" charset="0"/>
                <a:ea typeface="Arial"/>
                <a:cs typeface="Arial"/>
                <a:sym typeface="Arial"/>
              </a:rPr>
              <a:t>   Spark Streaming &amp; Kafka</a:t>
            </a:r>
          </a:p>
          <a:p>
            <a:pPr marL="0" marR="0" lvl="0" indent="0" algn="l" rtl="0">
              <a:lnSpc>
                <a:spcPct val="90000"/>
              </a:lnSpc>
              <a:spcBef>
                <a:spcPts val="0"/>
              </a:spcBef>
              <a:spcAft>
                <a:spcPts val="0"/>
              </a:spcAft>
              <a:buClr>
                <a:srgbClr val="000000"/>
              </a:buClr>
              <a:buSzPct val="25000"/>
              <a:buFont typeface="Arial"/>
              <a:buNone/>
            </a:pPr>
            <a:r>
              <a:rPr lang="en-US" sz="3200" b="1" dirty="0">
                <a:latin typeface="Corbel" panose="020B0503020204020204" pitchFamily="34" charset="0"/>
                <a:ea typeface="Arial"/>
                <a:cs typeface="Arial"/>
                <a:sym typeface="Arial"/>
              </a:rPr>
              <a:t>		</a:t>
            </a:r>
            <a:r>
              <a:rPr lang="en-US" sz="2000" b="1" dirty="0">
                <a:latin typeface="Corbel" panose="020B0503020204020204" pitchFamily="34" charset="0"/>
                <a:ea typeface="Arial"/>
                <a:cs typeface="Arial"/>
                <a:sym typeface="Arial"/>
              </a:rPr>
              <a:t>	Uber Use Case</a:t>
            </a:r>
            <a:r>
              <a:rPr lang="en-US" sz="3200" b="1" dirty="0">
                <a:latin typeface="Corbel" panose="020B0503020204020204" pitchFamily="34" charset="0"/>
                <a:ea typeface="Arial"/>
                <a:cs typeface="Arial"/>
                <a:sym typeface="Arial"/>
              </a:rPr>
              <a:t> </a:t>
            </a:r>
            <a:r>
              <a:rPr lang="en-US" sz="2800" dirty="0">
                <a:latin typeface="Arial"/>
                <a:ea typeface="Arial"/>
                <a:cs typeface="Arial"/>
                <a:sym typeface="Arial"/>
              </a:rPr>
              <a:t> </a:t>
            </a:r>
            <a:endParaRPr lang="en" sz="2800" dirty="0">
              <a:latin typeface="Arial"/>
              <a:ea typeface="Arial"/>
              <a:cs typeface="Arial"/>
              <a:sym typeface="Arial"/>
            </a:endParaRPr>
          </a:p>
        </p:txBody>
      </p:sp>
      <p:sp>
        <p:nvSpPr>
          <p:cNvPr id="289" name="Shape 289"/>
          <p:cNvSpPr txBox="1">
            <a:spLocks noGrp="1"/>
          </p:cNvSpPr>
          <p:nvPr>
            <p:ph type="body" idx="5"/>
          </p:nvPr>
        </p:nvSpPr>
        <p:spPr>
          <a:xfrm>
            <a:off x="218938" y="4624535"/>
            <a:ext cx="1767300" cy="15720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777777"/>
              </a:buClr>
              <a:buSzPct val="25000"/>
              <a:buFont typeface="Arial"/>
              <a:buNone/>
            </a:pPr>
            <a:r>
              <a:rPr lang="en-US" b="1" dirty="0">
                <a:latin typeface="Corbel" panose="020B0503020204020204" pitchFamily="34" charset="0"/>
              </a:rPr>
              <a:t>FEBRUARY</a:t>
            </a:r>
            <a:r>
              <a:rPr lang="en" b="1" dirty="0">
                <a:latin typeface="Corbel" panose="020B0503020204020204" pitchFamily="34" charset="0"/>
              </a:rPr>
              <a:t> 18</a:t>
            </a:r>
            <a:r>
              <a:rPr lang="en" sz="1000" b="1" i="0" u="none" strike="noStrike" cap="none" dirty="0">
                <a:solidFill>
                  <a:srgbClr val="777777"/>
                </a:solidFill>
                <a:latin typeface="Corbel" panose="020B0503020204020204" pitchFamily="34" charset="0"/>
                <a:sym typeface="Arial"/>
              </a:rPr>
              <a:t>, 2019</a:t>
            </a:r>
          </a:p>
        </p:txBody>
      </p:sp>
      <p:pic>
        <p:nvPicPr>
          <p:cNvPr id="290" name="Shape 290"/>
          <p:cNvPicPr preferRelativeResize="0"/>
          <p:nvPr/>
        </p:nvPicPr>
        <p:blipFill rotWithShape="1">
          <a:blip r:embed="rId5">
            <a:alphaModFix/>
          </a:blip>
          <a:srcRect/>
          <a:stretch/>
        </p:blipFill>
        <p:spPr>
          <a:xfrm>
            <a:off x="8410575" y="0"/>
            <a:ext cx="733424" cy="5143500"/>
          </a:xfrm>
          <a:prstGeom prst="rect">
            <a:avLst/>
          </a:prstGeom>
          <a:noFill/>
          <a:ln>
            <a:noFill/>
          </a:ln>
        </p:spPr>
      </p:pic>
      <p:pic>
        <p:nvPicPr>
          <p:cNvPr id="291" name="Shape 291"/>
          <p:cNvPicPr preferRelativeResize="0"/>
          <p:nvPr/>
        </p:nvPicPr>
        <p:blipFill rotWithShape="1">
          <a:blip r:embed="rId6">
            <a:alphaModFix/>
          </a:blip>
          <a:srcRect/>
          <a:stretch/>
        </p:blipFill>
        <p:spPr>
          <a:xfrm>
            <a:off x="4811878" y="3441812"/>
            <a:ext cx="1182723" cy="1182723"/>
          </a:xfrm>
          <a:prstGeom prst="rect">
            <a:avLst/>
          </a:prstGeom>
          <a:noFill/>
          <a:ln>
            <a:noFill/>
          </a:ln>
        </p:spPr>
      </p:pic>
      <p:sp>
        <p:nvSpPr>
          <p:cNvPr id="292" name="Shape 292"/>
          <p:cNvSpPr txBox="1">
            <a:spLocks noGrp="1"/>
          </p:cNvSpPr>
          <p:nvPr>
            <p:ph type="body" idx="1"/>
          </p:nvPr>
        </p:nvSpPr>
        <p:spPr>
          <a:xfrm>
            <a:off x="1277152" y="2283905"/>
            <a:ext cx="4653478" cy="1120713"/>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rgbClr val="000000"/>
              </a:buClr>
              <a:buSzPct val="25000"/>
              <a:buFont typeface="Arial"/>
              <a:buNone/>
            </a:pPr>
            <a:endParaRPr lang="en-US" sz="1600" dirty="0">
              <a:solidFill>
                <a:schemeClr val="tx2">
                  <a:lumMod val="10000"/>
                </a:schemeClr>
              </a:solidFill>
              <a:latin typeface="Corbel" panose="020B0503020204020204" pitchFamily="34" charset="0"/>
              <a:ea typeface="Arial"/>
              <a:cs typeface="Arial"/>
              <a:sym typeface="Arial"/>
            </a:endParaRPr>
          </a:p>
          <a:p>
            <a:pPr marL="0" marR="0" lvl="0" indent="0" algn="l" rtl="0">
              <a:lnSpc>
                <a:spcPct val="90000"/>
              </a:lnSpc>
              <a:spcBef>
                <a:spcPts val="0"/>
              </a:spcBef>
              <a:spcAft>
                <a:spcPts val="0"/>
              </a:spcAft>
              <a:buClr>
                <a:srgbClr val="000000"/>
              </a:buClr>
              <a:buSzPct val="25000"/>
              <a:buFont typeface="Arial"/>
              <a:buNone/>
            </a:pPr>
            <a:endParaRPr lang="en-US" sz="1600" dirty="0">
              <a:solidFill>
                <a:schemeClr val="tx2">
                  <a:lumMod val="10000"/>
                </a:schemeClr>
              </a:solidFill>
              <a:latin typeface="Corbel" panose="020B0503020204020204" pitchFamily="34" charset="0"/>
              <a:ea typeface="Arial"/>
              <a:cs typeface="Arial"/>
              <a:sym typeface="Arial"/>
            </a:endParaRPr>
          </a:p>
          <a:p>
            <a:pPr lvl="0" algn="l">
              <a:lnSpc>
                <a:spcPct val="90000"/>
              </a:lnSpc>
              <a:buSzPct val="25000"/>
            </a:pPr>
            <a:r>
              <a:rPr lang="en-US" sz="1600" dirty="0">
                <a:solidFill>
                  <a:schemeClr val="tx2">
                    <a:lumMod val="10000"/>
                  </a:schemeClr>
                </a:solidFill>
                <a:latin typeface="Corbel" panose="020B0503020204020204" pitchFamily="34" charset="0"/>
                <a:ea typeface="Arial"/>
                <a:cs typeface="Arial"/>
                <a:sym typeface="Arial"/>
              </a:rPr>
              <a:t>            </a:t>
            </a:r>
          </a:p>
          <a:p>
            <a:pPr lvl="0" algn="l">
              <a:lnSpc>
                <a:spcPct val="90000"/>
              </a:lnSpc>
              <a:buSzPct val="25000"/>
            </a:pPr>
            <a:endParaRPr lang="en-US" sz="1600" dirty="0">
              <a:solidFill>
                <a:schemeClr val="tx2">
                  <a:lumMod val="10000"/>
                </a:schemeClr>
              </a:solidFill>
              <a:latin typeface="Corbel" panose="020B0503020204020204" pitchFamily="34" charset="0"/>
              <a:ea typeface="Arial"/>
              <a:cs typeface="Arial"/>
              <a:sym typeface="Arial"/>
            </a:endParaRPr>
          </a:p>
          <a:p>
            <a:pPr lvl="0" algn="l">
              <a:lnSpc>
                <a:spcPct val="90000"/>
              </a:lnSpc>
              <a:buSzPct val="25000"/>
            </a:pPr>
            <a:endParaRPr lang="en-US" sz="1600" dirty="0">
              <a:solidFill>
                <a:schemeClr val="tx2">
                  <a:lumMod val="10000"/>
                </a:schemeClr>
              </a:solidFill>
              <a:latin typeface="Corbel" panose="020B0503020204020204" pitchFamily="34" charset="0"/>
              <a:ea typeface="Arial"/>
              <a:cs typeface="Arial"/>
              <a:sym typeface="Arial"/>
            </a:endParaRPr>
          </a:p>
          <a:p>
            <a:pPr lvl="0" algn="l">
              <a:lnSpc>
                <a:spcPct val="90000"/>
              </a:lnSpc>
              <a:buSzPct val="25000"/>
            </a:pPr>
            <a:endParaRPr lang="en-US" sz="1600" dirty="0">
              <a:solidFill>
                <a:schemeClr val="tx2">
                  <a:lumMod val="10000"/>
                </a:schemeClr>
              </a:solidFill>
              <a:latin typeface="Corbel" panose="020B0503020204020204" pitchFamily="34" charset="0"/>
              <a:ea typeface="Arial"/>
              <a:cs typeface="Arial"/>
              <a:sym typeface="Arial"/>
            </a:endParaRPr>
          </a:p>
          <a:p>
            <a:pPr lvl="0" algn="l">
              <a:lnSpc>
                <a:spcPct val="90000"/>
              </a:lnSpc>
              <a:buSzPct val="25000"/>
            </a:pPr>
            <a:endParaRPr lang="en-US" sz="1600" dirty="0">
              <a:solidFill>
                <a:schemeClr val="tx2">
                  <a:lumMod val="10000"/>
                </a:schemeClr>
              </a:solidFill>
              <a:latin typeface="Corbel" panose="020B0503020204020204" pitchFamily="34" charset="0"/>
              <a:ea typeface="Arial"/>
              <a:cs typeface="Arial"/>
              <a:sym typeface="Arial"/>
            </a:endParaRPr>
          </a:p>
          <a:p>
            <a:pPr lvl="0" algn="l">
              <a:lnSpc>
                <a:spcPct val="90000"/>
              </a:lnSpc>
              <a:buSzPct val="25000"/>
            </a:pPr>
            <a:endParaRPr lang="en-US" sz="1600" dirty="0">
              <a:solidFill>
                <a:schemeClr val="tx2">
                  <a:lumMod val="10000"/>
                </a:schemeClr>
              </a:solidFill>
              <a:latin typeface="Corbel" panose="020B0503020204020204" pitchFamily="34" charset="0"/>
              <a:ea typeface="Arial"/>
              <a:cs typeface="Arial"/>
              <a:sym typeface="Arial"/>
            </a:endParaRPr>
          </a:p>
          <a:p>
            <a:pPr lvl="0" algn="l">
              <a:lnSpc>
                <a:spcPct val="90000"/>
              </a:lnSpc>
              <a:buSzPct val="25000"/>
            </a:pPr>
            <a:endParaRPr lang="en-US" sz="1600" dirty="0">
              <a:solidFill>
                <a:schemeClr val="tx2">
                  <a:lumMod val="10000"/>
                </a:schemeClr>
              </a:solidFill>
              <a:latin typeface="Corbel" panose="020B0503020204020204" pitchFamily="34" charset="0"/>
              <a:ea typeface="Arial"/>
              <a:cs typeface="Arial"/>
              <a:sym typeface="Arial"/>
            </a:endParaRPr>
          </a:p>
          <a:p>
            <a:pPr lvl="0" algn="l">
              <a:lnSpc>
                <a:spcPct val="90000"/>
              </a:lnSpc>
              <a:buSzPct val="25000"/>
            </a:pPr>
            <a:endParaRPr lang="en-US" sz="1600" dirty="0">
              <a:solidFill>
                <a:schemeClr val="tx2">
                  <a:lumMod val="10000"/>
                </a:schemeClr>
              </a:solidFill>
              <a:latin typeface="Corbel" panose="020B0503020204020204" pitchFamily="34" charset="0"/>
              <a:ea typeface="Arial"/>
              <a:cs typeface="Arial"/>
              <a:sym typeface="Arial"/>
            </a:endParaRPr>
          </a:p>
          <a:p>
            <a:pPr lvl="0" algn="l">
              <a:lnSpc>
                <a:spcPct val="90000"/>
              </a:lnSpc>
              <a:buSzPct val="25000"/>
            </a:pPr>
            <a:endParaRPr lang="en-US" sz="1600" dirty="0">
              <a:solidFill>
                <a:schemeClr val="tx2">
                  <a:lumMod val="10000"/>
                </a:schemeClr>
              </a:solidFill>
              <a:latin typeface="Corbel" panose="020B0503020204020204" pitchFamily="34" charset="0"/>
              <a:ea typeface="Arial"/>
              <a:cs typeface="Arial"/>
              <a:sym typeface="Arial"/>
            </a:endParaRPr>
          </a:p>
          <a:p>
            <a:pPr lvl="0" algn="l">
              <a:lnSpc>
                <a:spcPct val="90000"/>
              </a:lnSpc>
              <a:buSzPct val="25000"/>
            </a:pPr>
            <a:endParaRPr lang="en-US" sz="1600" dirty="0">
              <a:solidFill>
                <a:schemeClr val="tx2">
                  <a:lumMod val="10000"/>
                </a:schemeClr>
              </a:solidFill>
              <a:latin typeface="Corbel" panose="020B0503020204020204" pitchFamily="34" charset="0"/>
              <a:ea typeface="Arial"/>
              <a:cs typeface="Arial"/>
              <a:sym typeface="Arial"/>
            </a:endParaRPr>
          </a:p>
          <a:p>
            <a:pPr lvl="0" algn="l">
              <a:lnSpc>
                <a:spcPct val="90000"/>
              </a:lnSpc>
              <a:buSzPct val="25000"/>
            </a:pPr>
            <a:endParaRPr lang="en-US" sz="1600" dirty="0">
              <a:solidFill>
                <a:schemeClr val="tx2">
                  <a:lumMod val="10000"/>
                </a:schemeClr>
              </a:solidFill>
              <a:latin typeface="Corbel" panose="020B0503020204020204" pitchFamily="34" charset="0"/>
              <a:ea typeface="Arial"/>
              <a:cs typeface="Arial"/>
              <a:sym typeface="Arial"/>
            </a:endParaRPr>
          </a:p>
          <a:p>
            <a:pPr lvl="0" algn="l">
              <a:lnSpc>
                <a:spcPct val="90000"/>
              </a:lnSpc>
              <a:buSzPct val="25000"/>
            </a:pPr>
            <a:endParaRPr lang="en-US" sz="1600" dirty="0">
              <a:solidFill>
                <a:schemeClr val="tx2">
                  <a:lumMod val="10000"/>
                </a:schemeClr>
              </a:solidFill>
              <a:latin typeface="Corbel" panose="020B0503020204020204" pitchFamily="34" charset="0"/>
              <a:ea typeface="Arial"/>
              <a:cs typeface="Arial"/>
              <a:sym typeface="Arial"/>
            </a:endParaRPr>
          </a:p>
          <a:p>
            <a:pPr lvl="0" algn="l">
              <a:lnSpc>
                <a:spcPct val="90000"/>
              </a:lnSpc>
              <a:buSzPct val="25000"/>
            </a:pPr>
            <a:endParaRPr lang="en-US" sz="1600" dirty="0">
              <a:solidFill>
                <a:schemeClr val="tx2">
                  <a:lumMod val="10000"/>
                </a:schemeClr>
              </a:solidFill>
              <a:latin typeface="Corbel" panose="020B0503020204020204" pitchFamily="34" charset="0"/>
              <a:ea typeface="Arial"/>
              <a:cs typeface="Arial"/>
              <a:sym typeface="Arial"/>
            </a:endParaRPr>
          </a:p>
          <a:p>
            <a:pPr lvl="0" algn="l">
              <a:lnSpc>
                <a:spcPct val="90000"/>
              </a:lnSpc>
              <a:buSzPct val="25000"/>
            </a:pPr>
            <a:endParaRPr lang="en-US" sz="1600" dirty="0">
              <a:solidFill>
                <a:schemeClr val="tx2">
                  <a:lumMod val="10000"/>
                </a:schemeClr>
              </a:solidFill>
              <a:latin typeface="Corbel" panose="020B0503020204020204" pitchFamily="34" charset="0"/>
              <a:ea typeface="Arial"/>
              <a:cs typeface="Arial"/>
              <a:sym typeface="Arial"/>
            </a:endParaRPr>
          </a:p>
          <a:p>
            <a:pPr lvl="0" algn="l">
              <a:lnSpc>
                <a:spcPct val="90000"/>
              </a:lnSpc>
              <a:buSzPct val="25000"/>
            </a:pPr>
            <a:endParaRPr lang="en-US" sz="1600" dirty="0">
              <a:solidFill>
                <a:schemeClr val="tx2">
                  <a:lumMod val="10000"/>
                </a:schemeClr>
              </a:solidFill>
              <a:latin typeface="Corbel" panose="020B0503020204020204" pitchFamily="34" charset="0"/>
              <a:ea typeface="Arial"/>
              <a:cs typeface="Arial"/>
              <a:sym typeface="Arial"/>
            </a:endParaRPr>
          </a:p>
          <a:p>
            <a:pPr lvl="0" algn="l">
              <a:lnSpc>
                <a:spcPct val="90000"/>
              </a:lnSpc>
              <a:buSzPct val="25000"/>
            </a:pPr>
            <a:endParaRPr lang="en-US" sz="1600" dirty="0">
              <a:solidFill>
                <a:schemeClr val="tx2">
                  <a:lumMod val="10000"/>
                </a:schemeClr>
              </a:solidFill>
              <a:latin typeface="Corbel" panose="020B0503020204020204" pitchFamily="34" charset="0"/>
              <a:ea typeface="Arial"/>
              <a:cs typeface="Arial"/>
              <a:sym typeface="Arial"/>
            </a:endParaRPr>
          </a:p>
          <a:p>
            <a:pPr lvl="0" algn="l">
              <a:lnSpc>
                <a:spcPct val="90000"/>
              </a:lnSpc>
              <a:buSzPct val="25000"/>
            </a:pPr>
            <a:endParaRPr lang="en-US" sz="1600" dirty="0">
              <a:solidFill>
                <a:schemeClr val="tx2">
                  <a:lumMod val="10000"/>
                </a:schemeClr>
              </a:solidFill>
              <a:latin typeface="Corbel" panose="020B0503020204020204" pitchFamily="34" charset="0"/>
              <a:ea typeface="Arial"/>
              <a:cs typeface="Arial"/>
              <a:sym typeface="Arial"/>
            </a:endParaRPr>
          </a:p>
          <a:p>
            <a:pPr lvl="0" algn="l">
              <a:lnSpc>
                <a:spcPct val="90000"/>
              </a:lnSpc>
              <a:buSzPct val="25000"/>
            </a:pPr>
            <a:endParaRPr lang="en-US" sz="1600" dirty="0">
              <a:solidFill>
                <a:schemeClr val="tx2">
                  <a:lumMod val="10000"/>
                </a:schemeClr>
              </a:solidFill>
              <a:latin typeface="Corbel" panose="020B0503020204020204" pitchFamily="34" charset="0"/>
              <a:ea typeface="Arial"/>
              <a:cs typeface="Arial"/>
              <a:sym typeface="Arial"/>
            </a:endParaRPr>
          </a:p>
          <a:p>
            <a:pPr lvl="0" algn="l">
              <a:lnSpc>
                <a:spcPct val="90000"/>
              </a:lnSpc>
              <a:buSzPct val="25000"/>
            </a:pPr>
            <a:endParaRPr lang="en-US" sz="1600" dirty="0">
              <a:solidFill>
                <a:schemeClr val="tx2">
                  <a:lumMod val="10000"/>
                </a:schemeClr>
              </a:solidFill>
              <a:latin typeface="Corbel" panose="020B0503020204020204" pitchFamily="34" charset="0"/>
              <a:ea typeface="Arial"/>
              <a:cs typeface="Arial"/>
              <a:sym typeface="Arial"/>
            </a:endParaRPr>
          </a:p>
          <a:p>
            <a:pPr lvl="0" algn="l">
              <a:lnSpc>
                <a:spcPct val="90000"/>
              </a:lnSpc>
              <a:buSzPct val="25000"/>
            </a:pPr>
            <a:endParaRPr lang="en-US" sz="1600" dirty="0">
              <a:solidFill>
                <a:schemeClr val="tx2">
                  <a:lumMod val="10000"/>
                </a:schemeClr>
              </a:solidFill>
              <a:latin typeface="Corbel" panose="020B0503020204020204" pitchFamily="34" charset="0"/>
              <a:ea typeface="Arial"/>
              <a:cs typeface="Arial"/>
              <a:sym typeface="Arial"/>
            </a:endParaRPr>
          </a:p>
          <a:p>
            <a:pPr lvl="0" algn="l">
              <a:lnSpc>
                <a:spcPct val="90000"/>
              </a:lnSpc>
              <a:buSzPct val="25000"/>
            </a:pPr>
            <a:endParaRPr lang="en-US" sz="1600" dirty="0">
              <a:solidFill>
                <a:schemeClr val="tx2">
                  <a:lumMod val="10000"/>
                </a:schemeClr>
              </a:solidFill>
              <a:latin typeface="Corbel" panose="020B0503020204020204" pitchFamily="34" charset="0"/>
              <a:ea typeface="Arial"/>
              <a:cs typeface="Arial"/>
              <a:sym typeface="Arial"/>
            </a:endParaRPr>
          </a:p>
          <a:p>
            <a:pPr lvl="0" algn="l">
              <a:lnSpc>
                <a:spcPct val="90000"/>
              </a:lnSpc>
              <a:buSzPct val="25000"/>
            </a:pPr>
            <a:r>
              <a:rPr lang="en-US" sz="1600" dirty="0">
                <a:solidFill>
                  <a:schemeClr val="tx2">
                    <a:lumMod val="10000"/>
                  </a:schemeClr>
                </a:solidFill>
                <a:latin typeface="Corbel" panose="020B0503020204020204" pitchFamily="34" charset="0"/>
                <a:ea typeface="Arial"/>
                <a:cs typeface="Arial"/>
                <a:sym typeface="Arial"/>
              </a:rPr>
              <a:t>                         Alex L</a:t>
            </a:r>
          </a:p>
          <a:p>
            <a:pPr lvl="0" algn="l">
              <a:lnSpc>
                <a:spcPct val="90000"/>
              </a:lnSpc>
              <a:buSzPct val="25000"/>
            </a:pPr>
            <a:r>
              <a:rPr lang="en-US" sz="1600" dirty="0">
                <a:solidFill>
                  <a:schemeClr val="tx2">
                    <a:lumMod val="10000"/>
                  </a:schemeClr>
                </a:solidFill>
                <a:latin typeface="Corbel" panose="020B0503020204020204" pitchFamily="34" charset="0"/>
                <a:ea typeface="Arial"/>
                <a:cs typeface="Arial"/>
                <a:sym typeface="Arial"/>
              </a:rPr>
              <a:t>	   Alex S</a:t>
            </a:r>
            <a:br>
              <a:rPr lang="en-US" sz="1600" dirty="0">
                <a:solidFill>
                  <a:schemeClr val="tx2">
                    <a:lumMod val="10000"/>
                  </a:schemeClr>
                </a:solidFill>
                <a:latin typeface="Corbel" panose="020B0503020204020204" pitchFamily="34" charset="0"/>
                <a:ea typeface="Arial"/>
                <a:cs typeface="Arial"/>
                <a:sym typeface="Arial"/>
              </a:rPr>
            </a:br>
            <a:r>
              <a:rPr lang="en-US" sz="1600" dirty="0">
                <a:solidFill>
                  <a:schemeClr val="tx2">
                    <a:lumMod val="10000"/>
                  </a:schemeClr>
                </a:solidFill>
                <a:latin typeface="Corbel" panose="020B0503020204020204" pitchFamily="34" charset="0"/>
                <a:ea typeface="Arial"/>
                <a:cs typeface="Arial"/>
                <a:sym typeface="Arial"/>
              </a:rPr>
              <a:t> 	   Eric  G</a:t>
            </a:r>
          </a:p>
          <a:p>
            <a:pPr marL="0" marR="0" lvl="0" indent="0" algn="l" rtl="0">
              <a:lnSpc>
                <a:spcPct val="90000"/>
              </a:lnSpc>
              <a:spcBef>
                <a:spcPts val="0"/>
              </a:spcBef>
              <a:spcAft>
                <a:spcPts val="0"/>
              </a:spcAft>
              <a:buClr>
                <a:srgbClr val="000000"/>
              </a:buClr>
              <a:buSzPct val="25000"/>
              <a:buFont typeface="Arial"/>
              <a:buNone/>
            </a:pPr>
            <a:r>
              <a:rPr lang="en-US" sz="1600" dirty="0">
                <a:solidFill>
                  <a:schemeClr val="tx2">
                    <a:lumMod val="10000"/>
                  </a:schemeClr>
                </a:solidFill>
                <a:latin typeface="Corbel" panose="020B0503020204020204" pitchFamily="34" charset="0"/>
                <a:ea typeface="Arial"/>
                <a:cs typeface="Arial"/>
                <a:sym typeface="Arial"/>
              </a:rPr>
              <a:t>Kwaku </a:t>
            </a:r>
            <a:r>
              <a:rPr lang="en-US" sz="1600" dirty="0" err="1">
                <a:solidFill>
                  <a:schemeClr val="tx2">
                    <a:lumMod val="10000"/>
                  </a:schemeClr>
                </a:solidFill>
                <a:latin typeface="Corbel" panose="020B0503020204020204" pitchFamily="34" charset="0"/>
                <a:ea typeface="Arial"/>
                <a:cs typeface="Arial"/>
                <a:sym typeface="Arial"/>
              </a:rPr>
              <a:t>Danso</a:t>
            </a:r>
            <a:r>
              <a:rPr lang="en-US" sz="1600" dirty="0">
                <a:solidFill>
                  <a:schemeClr val="tx2">
                    <a:lumMod val="10000"/>
                  </a:schemeClr>
                </a:solidFill>
                <a:latin typeface="Corbel" panose="020B0503020204020204" pitchFamily="34" charset="0"/>
                <a:ea typeface="Arial"/>
                <a:cs typeface="Arial"/>
                <a:sym typeface="Arial"/>
              </a:rPr>
              <a:t>-Man</a:t>
            </a:r>
          </a:p>
        </p:txBody>
      </p:sp>
      <p:pic>
        <p:nvPicPr>
          <p:cNvPr id="10" name="Picture 9">
            <a:extLst>
              <a:ext uri="{FF2B5EF4-FFF2-40B4-BE49-F238E27FC236}">
                <a16:creationId xmlns:a16="http://schemas.microsoft.com/office/drawing/2014/main" id="{CB177A8F-D1D7-4E70-B107-FBCF9BB98920}"/>
              </a:ext>
            </a:extLst>
          </p:cNvPr>
          <p:cNvPicPr>
            <a:picLocks noChangeAspect="1"/>
          </p:cNvPicPr>
          <p:nvPr/>
        </p:nvPicPr>
        <p:blipFill>
          <a:blip r:embed="rId7"/>
          <a:stretch>
            <a:fillRect/>
          </a:stretch>
        </p:blipFill>
        <p:spPr>
          <a:xfrm>
            <a:off x="2906109" y="2516756"/>
            <a:ext cx="199827" cy="196604"/>
          </a:xfrm>
          <a:prstGeom prst="rect">
            <a:avLst/>
          </a:prstGeom>
        </p:spPr>
      </p:pic>
      <p:pic>
        <p:nvPicPr>
          <p:cNvPr id="13" name="Picture 2" descr="https://lh4.googleusercontent.com/agQlqdqtdTydrFYqkNh3ORU2mUh5YSgPcLqSZqVCnfNyTmelayxxCr2NMnoHeHqTBmu6p-f2Z944NrsNPUHDuqr6QBTibDNTrUsbPRzkxK-3zaO0F2KcLNXn5QHHU0GGMxM17xfCFgtYuiuRpg">
            <a:extLst>
              <a:ext uri="{FF2B5EF4-FFF2-40B4-BE49-F238E27FC236}">
                <a16:creationId xmlns:a16="http://schemas.microsoft.com/office/drawing/2014/main" id="{B9E91709-5217-4419-BC52-138A710BD3B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3960"/>
            <a:ext cx="2106040" cy="6237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9">
            <a:extLst>
              <a:ext uri="{FF2B5EF4-FFF2-40B4-BE49-F238E27FC236}">
                <a16:creationId xmlns:a16="http://schemas.microsoft.com/office/drawing/2014/main" id="{275F30F4-5581-4D0C-9347-F5541F27E605}"/>
              </a:ext>
            </a:extLst>
          </p:cNvPr>
          <p:cNvPicPr>
            <a:picLocks noChangeAspect="1"/>
          </p:cNvPicPr>
          <p:nvPr/>
        </p:nvPicPr>
        <p:blipFill>
          <a:blip r:embed="rId7"/>
          <a:stretch>
            <a:fillRect/>
          </a:stretch>
        </p:blipFill>
        <p:spPr>
          <a:xfrm>
            <a:off x="2907821" y="2750554"/>
            <a:ext cx="199827" cy="196604"/>
          </a:xfrm>
          <a:prstGeom prst="rect">
            <a:avLst/>
          </a:prstGeom>
        </p:spPr>
      </p:pic>
      <p:pic>
        <p:nvPicPr>
          <p:cNvPr id="15" name="Picture 9">
            <a:extLst>
              <a:ext uri="{FF2B5EF4-FFF2-40B4-BE49-F238E27FC236}">
                <a16:creationId xmlns:a16="http://schemas.microsoft.com/office/drawing/2014/main" id="{2006553A-ABCD-4D5F-A6F6-38378A8D451A}"/>
              </a:ext>
            </a:extLst>
          </p:cNvPr>
          <p:cNvPicPr>
            <a:picLocks noChangeAspect="1"/>
          </p:cNvPicPr>
          <p:nvPr/>
        </p:nvPicPr>
        <p:blipFill>
          <a:blip r:embed="rId7"/>
          <a:stretch>
            <a:fillRect/>
          </a:stretch>
        </p:blipFill>
        <p:spPr>
          <a:xfrm>
            <a:off x="2907821" y="2979567"/>
            <a:ext cx="199827" cy="196604"/>
          </a:xfrm>
          <a:prstGeom prst="rect">
            <a:avLst/>
          </a:prstGeom>
        </p:spPr>
      </p:pic>
      <p:pic>
        <p:nvPicPr>
          <p:cNvPr id="16" name="Picture 9">
            <a:extLst>
              <a:ext uri="{FF2B5EF4-FFF2-40B4-BE49-F238E27FC236}">
                <a16:creationId xmlns:a16="http://schemas.microsoft.com/office/drawing/2014/main" id="{3D44E850-9EE9-46CF-AD7E-DD5DE6B032F7}"/>
              </a:ext>
            </a:extLst>
          </p:cNvPr>
          <p:cNvPicPr>
            <a:picLocks noChangeAspect="1"/>
          </p:cNvPicPr>
          <p:nvPr/>
        </p:nvPicPr>
        <p:blipFill>
          <a:blip r:embed="rId7"/>
          <a:stretch>
            <a:fillRect/>
          </a:stretch>
        </p:blipFill>
        <p:spPr>
          <a:xfrm>
            <a:off x="2907820" y="3208580"/>
            <a:ext cx="199827" cy="196604"/>
          </a:xfrm>
          <a:prstGeom prst="rect">
            <a:avLst/>
          </a:prstGeom>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Shape 389"/>
          <p:cNvPicPr preferRelativeResize="0"/>
          <p:nvPr/>
        </p:nvPicPr>
        <p:blipFill rotWithShape="1">
          <a:blip r:embed="rId3">
            <a:alphaModFix/>
          </a:blip>
          <a:srcRect l="35699" r="32373"/>
          <a:stretch/>
        </p:blipFill>
        <p:spPr>
          <a:xfrm>
            <a:off x="-26840" y="0"/>
            <a:ext cx="2462018" cy="5143500"/>
          </a:xfrm>
          <a:prstGeom prst="rect">
            <a:avLst/>
          </a:prstGeom>
          <a:noFill/>
          <a:ln>
            <a:noFill/>
          </a:ln>
        </p:spPr>
      </p:pic>
      <p:sp>
        <p:nvSpPr>
          <p:cNvPr id="391" name="Shape 391"/>
          <p:cNvSpPr txBox="1">
            <a:spLocks noGrp="1"/>
          </p:cNvSpPr>
          <p:nvPr>
            <p:ph type="body" idx="4"/>
          </p:nvPr>
        </p:nvSpPr>
        <p:spPr>
          <a:xfrm>
            <a:off x="4019280" y="1225546"/>
            <a:ext cx="3876141" cy="1315678"/>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6000" b="1" i="0" u="none" strike="noStrike" cap="none" dirty="0">
                <a:solidFill>
                  <a:srgbClr val="000000"/>
                </a:solidFill>
                <a:latin typeface="Corbel" panose="020B0503020204020204" pitchFamily="34" charset="0"/>
                <a:sym typeface="Arial"/>
              </a:rPr>
              <a:t>Thank </a:t>
            </a:r>
            <a:r>
              <a:rPr lang="en" sz="6000" b="1" dirty="0">
                <a:latin typeface="Corbel" panose="020B0503020204020204" pitchFamily="34" charset="0"/>
              </a:rPr>
              <a:t>Y</a:t>
            </a:r>
            <a:r>
              <a:rPr lang="en" sz="6000" b="1" i="0" u="none" strike="noStrike" cap="none" dirty="0">
                <a:solidFill>
                  <a:srgbClr val="000000"/>
                </a:solidFill>
                <a:latin typeface="Corbel" panose="020B0503020204020204" pitchFamily="34" charset="0"/>
                <a:sym typeface="Arial"/>
              </a:rPr>
              <a:t>ou!</a:t>
            </a: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 name="Picture 2" descr="https://lh4.googleusercontent.com/agQlqdqtdTydrFYqkNh3ORU2mUh5YSgPcLqSZqVCnfNyTmelayxxCr2NMnoHeHqTBmu6p-f2Z944NrsNPUHDuqr6QBTibDNTrUsbPRzkxK-3zaO0F2KcLNXn5QHHU0GGMxM17xfCFgtYuiuRpg">
            <a:extLst>
              <a:ext uri="{FF2B5EF4-FFF2-40B4-BE49-F238E27FC236}">
                <a16:creationId xmlns:a16="http://schemas.microsoft.com/office/drawing/2014/main" id="{269DFF83-7D05-4DDF-A0C9-76FBB18120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016"/>
            <a:ext cx="2106040" cy="62376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hape 368">
            <a:extLst>
              <a:ext uri="{FF2B5EF4-FFF2-40B4-BE49-F238E27FC236}">
                <a16:creationId xmlns:a16="http://schemas.microsoft.com/office/drawing/2014/main" id="{42380983-F94C-4C04-B451-34F25150B7D7}"/>
              </a:ext>
            </a:extLst>
          </p:cNvPr>
          <p:cNvCxnSpPr>
            <a:cxnSpLocks/>
          </p:cNvCxnSpPr>
          <p:nvPr/>
        </p:nvCxnSpPr>
        <p:spPr>
          <a:xfrm>
            <a:off x="1097873" y="692384"/>
            <a:ext cx="7214981" cy="0"/>
          </a:xfrm>
          <a:prstGeom prst="straightConnector1">
            <a:avLst/>
          </a:prstGeom>
          <a:noFill/>
          <a:ln w="19050" cap="flat" cmpd="sng">
            <a:solidFill>
              <a:srgbClr val="12939A"/>
            </a:solidFill>
            <a:prstDash val="solid"/>
            <a:round/>
            <a:headEnd type="none" w="lg" len="lg"/>
            <a:tailEnd type="none" w="lg" len="lg"/>
          </a:ln>
        </p:spPr>
      </p:cxnSp>
      <p:sp>
        <p:nvSpPr>
          <p:cNvPr id="5" name="Shape 288">
            <a:extLst>
              <a:ext uri="{FF2B5EF4-FFF2-40B4-BE49-F238E27FC236}">
                <a16:creationId xmlns:a16="http://schemas.microsoft.com/office/drawing/2014/main" id="{4BFC8C25-ED03-4485-B746-F47EC7AB677E}"/>
              </a:ext>
            </a:extLst>
          </p:cNvPr>
          <p:cNvSpPr txBox="1">
            <a:spLocks noGrp="1"/>
          </p:cNvSpPr>
          <p:nvPr>
            <p:ph type="body" idx="1"/>
          </p:nvPr>
        </p:nvSpPr>
        <p:spPr>
          <a:xfrm>
            <a:off x="3958181" y="80242"/>
            <a:ext cx="1139419" cy="457200"/>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rgbClr val="000000"/>
              </a:buClr>
              <a:buSzPct val="25000"/>
              <a:buFont typeface="Arial"/>
              <a:buNone/>
            </a:pPr>
            <a:r>
              <a:rPr lang="en-US" sz="2400" b="1" dirty="0">
                <a:latin typeface="Corbel" panose="020B0503020204020204" pitchFamily="34" charset="0"/>
              </a:rPr>
              <a:t>Agenda </a:t>
            </a:r>
            <a:r>
              <a:rPr lang="en-US" sz="2400" b="1" dirty="0">
                <a:latin typeface="Corbel" panose="020B0503020204020204" pitchFamily="34" charset="0"/>
                <a:ea typeface="Arial"/>
                <a:cs typeface="Arial"/>
                <a:sym typeface="Arial"/>
              </a:rPr>
              <a:t> </a:t>
            </a:r>
            <a:r>
              <a:rPr lang="en-US" sz="2400" dirty="0">
                <a:latin typeface="Arial"/>
                <a:ea typeface="Arial"/>
                <a:cs typeface="Arial"/>
                <a:sym typeface="Arial"/>
              </a:rPr>
              <a:t> </a:t>
            </a:r>
            <a:endParaRPr lang="en" sz="2400" dirty="0">
              <a:latin typeface="Arial"/>
              <a:ea typeface="Arial"/>
              <a:cs typeface="Arial"/>
              <a:sym typeface="Arial"/>
            </a:endParaRPr>
          </a:p>
        </p:txBody>
      </p:sp>
      <p:sp>
        <p:nvSpPr>
          <p:cNvPr id="10" name="Rectangle 9">
            <a:extLst>
              <a:ext uri="{FF2B5EF4-FFF2-40B4-BE49-F238E27FC236}">
                <a16:creationId xmlns:a16="http://schemas.microsoft.com/office/drawing/2014/main" id="{4E192697-200A-45C5-8817-9F320567A4D3}"/>
              </a:ext>
            </a:extLst>
          </p:cNvPr>
          <p:cNvSpPr/>
          <p:nvPr/>
        </p:nvSpPr>
        <p:spPr>
          <a:xfrm>
            <a:off x="1729800" y="891908"/>
            <a:ext cx="6060600" cy="617332"/>
          </a:xfrm>
          <a:prstGeom prst="rect">
            <a:avLst/>
          </a:prstGeom>
          <a:noFill/>
          <a:ln w="9525">
            <a:solidFill>
              <a:srgbClr val="1293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A2EFF76-B4E4-4FF6-B1FA-7077CD7F738F}"/>
              </a:ext>
            </a:extLst>
          </p:cNvPr>
          <p:cNvSpPr/>
          <p:nvPr/>
        </p:nvSpPr>
        <p:spPr>
          <a:xfrm>
            <a:off x="739799" y="888307"/>
            <a:ext cx="990001" cy="626185"/>
          </a:xfrm>
          <a:prstGeom prst="rect">
            <a:avLst/>
          </a:prstGeom>
          <a:solidFill>
            <a:srgbClr val="12939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65FF1704-A250-4298-A40E-32862E06223D}"/>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006199" y="920834"/>
            <a:ext cx="457200" cy="411228"/>
          </a:xfrm>
          <a:prstGeom prst="rect">
            <a:avLst/>
          </a:prstGeom>
          <a:noFill/>
        </p:spPr>
      </p:pic>
      <p:sp>
        <p:nvSpPr>
          <p:cNvPr id="14" name="Rectangle 13">
            <a:extLst>
              <a:ext uri="{FF2B5EF4-FFF2-40B4-BE49-F238E27FC236}">
                <a16:creationId xmlns:a16="http://schemas.microsoft.com/office/drawing/2014/main" id="{1ECBCB3D-A388-4D64-A615-C3F687CBD41C}"/>
              </a:ext>
            </a:extLst>
          </p:cNvPr>
          <p:cNvSpPr/>
          <p:nvPr/>
        </p:nvSpPr>
        <p:spPr>
          <a:xfrm>
            <a:off x="940487" y="1260823"/>
            <a:ext cx="588623" cy="276999"/>
          </a:xfrm>
          <a:prstGeom prst="rect">
            <a:avLst/>
          </a:prstGeom>
        </p:spPr>
        <p:txBody>
          <a:bodyPr wrap="square">
            <a:spAutoFit/>
          </a:bodyPr>
          <a:lstStyle/>
          <a:p>
            <a:r>
              <a:rPr lang="en-US" altLang="ko-KR" sz="1200" b="1" dirty="0">
                <a:solidFill>
                  <a:schemeClr val="bg1"/>
                </a:solidFill>
                <a:latin typeface="Corbel" panose="020B0503020204020204" pitchFamily="34" charset="0"/>
                <a:cs typeface="Arial" pitchFamily="34" charset="0"/>
              </a:rPr>
              <a:t>Scope</a:t>
            </a:r>
            <a:endParaRPr lang="en-US" sz="1200" b="1" dirty="0">
              <a:solidFill>
                <a:schemeClr val="bg1"/>
              </a:solidFill>
            </a:endParaRPr>
          </a:p>
        </p:txBody>
      </p:sp>
      <p:sp>
        <p:nvSpPr>
          <p:cNvPr id="15" name="Rectangle 14">
            <a:extLst>
              <a:ext uri="{FF2B5EF4-FFF2-40B4-BE49-F238E27FC236}">
                <a16:creationId xmlns:a16="http://schemas.microsoft.com/office/drawing/2014/main" id="{404FB13B-FB9A-449C-ABAD-6279285922B8}"/>
              </a:ext>
            </a:extLst>
          </p:cNvPr>
          <p:cNvSpPr/>
          <p:nvPr/>
        </p:nvSpPr>
        <p:spPr>
          <a:xfrm>
            <a:off x="1729800" y="1725566"/>
            <a:ext cx="6060600" cy="617332"/>
          </a:xfrm>
          <a:prstGeom prst="rect">
            <a:avLst/>
          </a:prstGeom>
          <a:noFill/>
          <a:ln w="9525">
            <a:solidFill>
              <a:srgbClr val="1293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0EEEF05-ABF9-4487-8999-BEC57F229AAB}"/>
              </a:ext>
            </a:extLst>
          </p:cNvPr>
          <p:cNvSpPr/>
          <p:nvPr/>
        </p:nvSpPr>
        <p:spPr>
          <a:xfrm>
            <a:off x="739799" y="1721965"/>
            <a:ext cx="990001" cy="626185"/>
          </a:xfrm>
          <a:prstGeom prst="rect">
            <a:avLst/>
          </a:prstGeom>
          <a:solidFill>
            <a:srgbClr val="12939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D80A884-260E-4C02-B126-E26A6BC00067}"/>
              </a:ext>
            </a:extLst>
          </p:cNvPr>
          <p:cNvSpPr/>
          <p:nvPr/>
        </p:nvSpPr>
        <p:spPr>
          <a:xfrm>
            <a:off x="966484" y="2101681"/>
            <a:ext cx="518106" cy="276999"/>
          </a:xfrm>
          <a:prstGeom prst="rect">
            <a:avLst/>
          </a:prstGeom>
        </p:spPr>
        <p:txBody>
          <a:bodyPr wrap="square">
            <a:spAutoFit/>
          </a:bodyPr>
          <a:lstStyle/>
          <a:p>
            <a:r>
              <a:rPr lang="en-US" sz="1200" b="1" dirty="0">
                <a:solidFill>
                  <a:schemeClr val="bg1"/>
                </a:solidFill>
                <a:latin typeface="Corbel" panose="020B0503020204020204" pitchFamily="34" charset="0"/>
                <a:cs typeface="Arial" pitchFamily="34" charset="0"/>
              </a:rPr>
              <a:t>Goal</a:t>
            </a:r>
            <a:endParaRPr lang="en-US" sz="1200" b="1" dirty="0">
              <a:solidFill>
                <a:schemeClr val="bg1"/>
              </a:solidFill>
            </a:endParaRPr>
          </a:p>
        </p:txBody>
      </p:sp>
      <p:sp>
        <p:nvSpPr>
          <p:cNvPr id="23" name="Rectangle 22">
            <a:extLst>
              <a:ext uri="{FF2B5EF4-FFF2-40B4-BE49-F238E27FC236}">
                <a16:creationId xmlns:a16="http://schemas.microsoft.com/office/drawing/2014/main" id="{74149AC6-CE08-47AE-AE3C-64709B6B8A36}"/>
              </a:ext>
            </a:extLst>
          </p:cNvPr>
          <p:cNvSpPr/>
          <p:nvPr/>
        </p:nvSpPr>
        <p:spPr>
          <a:xfrm>
            <a:off x="1729800" y="2571751"/>
            <a:ext cx="6060600" cy="617332"/>
          </a:xfrm>
          <a:prstGeom prst="rect">
            <a:avLst/>
          </a:prstGeom>
          <a:noFill/>
          <a:ln w="9525">
            <a:solidFill>
              <a:srgbClr val="1293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97E1FC4-5D64-45F8-B6D2-142245AA0FFD}"/>
              </a:ext>
            </a:extLst>
          </p:cNvPr>
          <p:cNvSpPr/>
          <p:nvPr/>
        </p:nvSpPr>
        <p:spPr>
          <a:xfrm>
            <a:off x="739799" y="2568150"/>
            <a:ext cx="990001" cy="626185"/>
          </a:xfrm>
          <a:prstGeom prst="rect">
            <a:avLst/>
          </a:prstGeom>
          <a:solidFill>
            <a:srgbClr val="12939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776AE15-880D-41DB-B2E2-87002CF041C6}"/>
              </a:ext>
            </a:extLst>
          </p:cNvPr>
          <p:cNvSpPr/>
          <p:nvPr/>
        </p:nvSpPr>
        <p:spPr>
          <a:xfrm>
            <a:off x="962087" y="2955066"/>
            <a:ext cx="505267" cy="276999"/>
          </a:xfrm>
          <a:prstGeom prst="rect">
            <a:avLst/>
          </a:prstGeom>
        </p:spPr>
        <p:txBody>
          <a:bodyPr wrap="square">
            <a:spAutoFit/>
          </a:bodyPr>
          <a:lstStyle/>
          <a:p>
            <a:r>
              <a:rPr lang="en-US" sz="1200" b="1" dirty="0">
                <a:solidFill>
                  <a:schemeClr val="bg1"/>
                </a:solidFill>
                <a:latin typeface="Corbel" panose="020B0503020204020204" pitchFamily="34" charset="0"/>
                <a:cs typeface="Arial" pitchFamily="34" charset="0"/>
              </a:rPr>
              <a:t>Data</a:t>
            </a:r>
            <a:endParaRPr lang="en-US" sz="1200" b="1" dirty="0">
              <a:solidFill>
                <a:schemeClr val="bg1"/>
              </a:solidFill>
            </a:endParaRPr>
          </a:p>
        </p:txBody>
      </p:sp>
      <p:sp>
        <p:nvSpPr>
          <p:cNvPr id="27" name="Rectangle 26">
            <a:extLst>
              <a:ext uri="{FF2B5EF4-FFF2-40B4-BE49-F238E27FC236}">
                <a16:creationId xmlns:a16="http://schemas.microsoft.com/office/drawing/2014/main" id="{FBE9F4B2-435E-432A-A6BF-40BB587D7E15}"/>
              </a:ext>
            </a:extLst>
          </p:cNvPr>
          <p:cNvSpPr/>
          <p:nvPr/>
        </p:nvSpPr>
        <p:spPr>
          <a:xfrm>
            <a:off x="1729800" y="3405409"/>
            <a:ext cx="6060600" cy="617332"/>
          </a:xfrm>
          <a:prstGeom prst="rect">
            <a:avLst/>
          </a:prstGeom>
          <a:noFill/>
          <a:ln w="9525">
            <a:solidFill>
              <a:srgbClr val="1293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DDD6DDE-0ED6-4CA2-9D2B-C3186D6878DE}"/>
              </a:ext>
            </a:extLst>
          </p:cNvPr>
          <p:cNvSpPr/>
          <p:nvPr/>
        </p:nvSpPr>
        <p:spPr>
          <a:xfrm>
            <a:off x="739799" y="3401808"/>
            <a:ext cx="990001" cy="626185"/>
          </a:xfrm>
          <a:prstGeom prst="rect">
            <a:avLst/>
          </a:prstGeom>
          <a:solidFill>
            <a:srgbClr val="12939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B545DD03-1B60-419F-AB34-2DF0220CA3E0}"/>
              </a:ext>
            </a:extLst>
          </p:cNvPr>
          <p:cNvSpPr/>
          <p:nvPr/>
        </p:nvSpPr>
        <p:spPr>
          <a:xfrm>
            <a:off x="785687" y="3774324"/>
            <a:ext cx="941283" cy="276999"/>
          </a:xfrm>
          <a:prstGeom prst="rect">
            <a:avLst/>
          </a:prstGeom>
        </p:spPr>
        <p:txBody>
          <a:bodyPr wrap="square">
            <a:spAutoFit/>
          </a:bodyPr>
          <a:lstStyle/>
          <a:p>
            <a:r>
              <a:rPr lang="en-US" sz="1200" b="1" dirty="0">
                <a:solidFill>
                  <a:schemeClr val="bg1"/>
                </a:solidFill>
                <a:latin typeface="Corbel" panose="020B0503020204020204" pitchFamily="34" charset="0"/>
                <a:cs typeface="Arial" pitchFamily="34" charset="0"/>
              </a:rPr>
              <a:t>Techniques</a:t>
            </a:r>
            <a:endParaRPr lang="en-US" sz="1200" b="1" dirty="0">
              <a:solidFill>
                <a:schemeClr val="bg1"/>
              </a:solidFill>
            </a:endParaRPr>
          </a:p>
        </p:txBody>
      </p:sp>
      <p:sp>
        <p:nvSpPr>
          <p:cNvPr id="31" name="Rectangle 30">
            <a:extLst>
              <a:ext uri="{FF2B5EF4-FFF2-40B4-BE49-F238E27FC236}">
                <a16:creationId xmlns:a16="http://schemas.microsoft.com/office/drawing/2014/main" id="{A5336D5F-CF9C-4C87-B0B2-DE9E357EF070}"/>
              </a:ext>
            </a:extLst>
          </p:cNvPr>
          <p:cNvSpPr/>
          <p:nvPr/>
        </p:nvSpPr>
        <p:spPr>
          <a:xfrm>
            <a:off x="1729800" y="4249868"/>
            <a:ext cx="6060600" cy="617332"/>
          </a:xfrm>
          <a:prstGeom prst="rect">
            <a:avLst/>
          </a:prstGeom>
          <a:noFill/>
          <a:ln w="9525">
            <a:solidFill>
              <a:srgbClr val="1293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7D0D491-0FDF-4094-B414-42680DB28165}"/>
              </a:ext>
            </a:extLst>
          </p:cNvPr>
          <p:cNvSpPr/>
          <p:nvPr/>
        </p:nvSpPr>
        <p:spPr>
          <a:xfrm>
            <a:off x="936887" y="4697983"/>
            <a:ext cx="588623" cy="276999"/>
          </a:xfrm>
          <a:prstGeom prst="rect">
            <a:avLst/>
          </a:prstGeom>
        </p:spPr>
        <p:txBody>
          <a:bodyPr wrap="square">
            <a:spAutoFit/>
          </a:bodyPr>
          <a:lstStyle/>
          <a:p>
            <a:r>
              <a:rPr lang="en-US" altLang="ko-KR" sz="1200" b="1" dirty="0">
                <a:solidFill>
                  <a:schemeClr val="bg1"/>
                </a:solidFill>
                <a:latin typeface="Corbel" panose="020B0503020204020204" pitchFamily="34" charset="0"/>
                <a:cs typeface="Arial" pitchFamily="34" charset="0"/>
              </a:rPr>
              <a:t>Scope</a:t>
            </a:r>
            <a:endParaRPr lang="en-US" sz="1200" b="1" dirty="0">
              <a:solidFill>
                <a:schemeClr val="bg1"/>
              </a:solidFill>
            </a:endParaRPr>
          </a:p>
        </p:txBody>
      </p:sp>
      <p:sp>
        <p:nvSpPr>
          <p:cNvPr id="35" name="Donut 24">
            <a:extLst>
              <a:ext uri="{FF2B5EF4-FFF2-40B4-BE49-F238E27FC236}">
                <a16:creationId xmlns:a16="http://schemas.microsoft.com/office/drawing/2014/main" id="{902A1096-6E94-40A5-9F21-13C20CC79B21}"/>
              </a:ext>
            </a:extLst>
          </p:cNvPr>
          <p:cNvSpPr/>
          <p:nvPr/>
        </p:nvSpPr>
        <p:spPr>
          <a:xfrm>
            <a:off x="1031399" y="1815276"/>
            <a:ext cx="365760" cy="328982"/>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36" name="Picture 35">
            <a:extLst>
              <a:ext uri="{FF2B5EF4-FFF2-40B4-BE49-F238E27FC236}">
                <a16:creationId xmlns:a16="http://schemas.microsoft.com/office/drawing/2014/main" id="{36479D79-A7F5-43C7-B501-F3E7560559E5}"/>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b="12201"/>
          <a:stretch/>
        </p:blipFill>
        <p:spPr>
          <a:xfrm>
            <a:off x="1034087" y="2686989"/>
            <a:ext cx="416586" cy="328982"/>
          </a:xfrm>
          <a:prstGeom prst="rect">
            <a:avLst/>
          </a:prstGeom>
          <a:noFill/>
        </p:spPr>
      </p:pic>
      <p:pic>
        <p:nvPicPr>
          <p:cNvPr id="39" name="Picture 38">
            <a:extLst>
              <a:ext uri="{FF2B5EF4-FFF2-40B4-BE49-F238E27FC236}">
                <a16:creationId xmlns:a16="http://schemas.microsoft.com/office/drawing/2014/main" id="{3952A907-9AAC-4B01-ACCD-E31DC70AD854}"/>
              </a:ext>
            </a:extLst>
          </p:cNvPr>
          <p:cNvPicPr>
            <a:picLocks noChangeAspect="1"/>
          </p:cNvPicPr>
          <p:nvPr/>
        </p:nvPicPr>
        <p:blipFill rotWithShape="1">
          <a:blip r:embed="rId8" cstate="print">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b="13450"/>
          <a:stretch/>
        </p:blipFill>
        <p:spPr>
          <a:xfrm>
            <a:off x="935153" y="3445136"/>
            <a:ext cx="528246" cy="411228"/>
          </a:xfrm>
          <a:prstGeom prst="rect">
            <a:avLst/>
          </a:prstGeom>
          <a:noFill/>
        </p:spPr>
      </p:pic>
      <p:sp>
        <p:nvSpPr>
          <p:cNvPr id="42" name="TextBox 41">
            <a:extLst>
              <a:ext uri="{FF2B5EF4-FFF2-40B4-BE49-F238E27FC236}">
                <a16:creationId xmlns:a16="http://schemas.microsoft.com/office/drawing/2014/main" id="{AAD6CB6C-68E8-446F-8C58-F16E4DD10944}"/>
              </a:ext>
            </a:extLst>
          </p:cNvPr>
          <p:cNvSpPr txBox="1"/>
          <p:nvPr/>
        </p:nvSpPr>
        <p:spPr>
          <a:xfrm>
            <a:off x="979603" y="4249630"/>
            <a:ext cx="588623" cy="482224"/>
          </a:xfrm>
          <a:prstGeom prst="rect">
            <a:avLst/>
          </a:prstGeom>
          <a:noFill/>
        </p:spPr>
        <p:txBody>
          <a:bodyPr wrap="square" rtlCol="0">
            <a:spAutoFit/>
          </a:bodyPr>
          <a:lstStyle/>
          <a:p>
            <a:pPr algn="ctr"/>
            <a:endParaRPr lang="ko-KR" altLang="en-US" sz="3300" b="1" dirty="0">
              <a:solidFill>
                <a:schemeClr val="bg1"/>
              </a:solidFill>
              <a:cs typeface="Arial" pitchFamily="34" charset="0"/>
            </a:endParaRPr>
          </a:p>
        </p:txBody>
      </p:sp>
      <p:sp>
        <p:nvSpPr>
          <p:cNvPr id="43" name="Rectangle 42">
            <a:extLst>
              <a:ext uri="{FF2B5EF4-FFF2-40B4-BE49-F238E27FC236}">
                <a16:creationId xmlns:a16="http://schemas.microsoft.com/office/drawing/2014/main" id="{9C5A2CB3-0EEB-4AD1-B3D4-46CD4AFECC6A}"/>
              </a:ext>
            </a:extLst>
          </p:cNvPr>
          <p:cNvSpPr/>
          <p:nvPr/>
        </p:nvSpPr>
        <p:spPr>
          <a:xfrm>
            <a:off x="747379" y="4247293"/>
            <a:ext cx="990001" cy="626185"/>
          </a:xfrm>
          <a:prstGeom prst="rect">
            <a:avLst/>
          </a:prstGeom>
          <a:solidFill>
            <a:srgbClr val="12939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4" name="Rectangle 7">
            <a:extLst>
              <a:ext uri="{FF2B5EF4-FFF2-40B4-BE49-F238E27FC236}">
                <a16:creationId xmlns:a16="http://schemas.microsoft.com/office/drawing/2014/main" id="{AE761081-B1B1-458D-AFB8-8A6B323B2946}"/>
              </a:ext>
            </a:extLst>
          </p:cNvPr>
          <p:cNvSpPr/>
          <p:nvPr/>
        </p:nvSpPr>
        <p:spPr>
          <a:xfrm>
            <a:off x="1050220" y="4261809"/>
            <a:ext cx="455466" cy="400115"/>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5" name="Rectangle 44">
            <a:extLst>
              <a:ext uri="{FF2B5EF4-FFF2-40B4-BE49-F238E27FC236}">
                <a16:creationId xmlns:a16="http://schemas.microsoft.com/office/drawing/2014/main" id="{7C80AE85-3F0D-4C6B-9D41-BC9DEC07F224}"/>
              </a:ext>
            </a:extLst>
          </p:cNvPr>
          <p:cNvSpPr/>
          <p:nvPr/>
        </p:nvSpPr>
        <p:spPr>
          <a:xfrm>
            <a:off x="940487" y="4621524"/>
            <a:ext cx="689576" cy="276999"/>
          </a:xfrm>
          <a:prstGeom prst="rect">
            <a:avLst/>
          </a:prstGeom>
        </p:spPr>
        <p:txBody>
          <a:bodyPr wrap="square">
            <a:spAutoFit/>
          </a:bodyPr>
          <a:lstStyle/>
          <a:p>
            <a:r>
              <a:rPr lang="en-US" sz="1200" b="1" dirty="0">
                <a:solidFill>
                  <a:schemeClr val="bg1"/>
                </a:solidFill>
                <a:latin typeface="Corbel" panose="020B0503020204020204" pitchFamily="34" charset="0"/>
                <a:cs typeface="Arial" pitchFamily="34" charset="0"/>
              </a:rPr>
              <a:t>Results</a:t>
            </a:r>
            <a:endParaRPr lang="en-US" sz="1200" b="1" dirty="0">
              <a:solidFill>
                <a:schemeClr val="bg1"/>
              </a:solidFill>
            </a:endParaRPr>
          </a:p>
        </p:txBody>
      </p:sp>
      <p:sp>
        <p:nvSpPr>
          <p:cNvPr id="46" name="Shape 288">
            <a:extLst>
              <a:ext uri="{FF2B5EF4-FFF2-40B4-BE49-F238E27FC236}">
                <a16:creationId xmlns:a16="http://schemas.microsoft.com/office/drawing/2014/main" id="{C0FBFA93-1E54-4138-BE7B-F0EA4DE1EDF2}"/>
              </a:ext>
            </a:extLst>
          </p:cNvPr>
          <p:cNvSpPr txBox="1">
            <a:spLocks/>
          </p:cNvSpPr>
          <p:nvPr/>
        </p:nvSpPr>
        <p:spPr>
          <a:xfrm>
            <a:off x="3423861" y="4320172"/>
            <a:ext cx="2373395" cy="411228"/>
          </a:xfrm>
          <a:prstGeom prst="rect">
            <a:avLst/>
          </a:prstGeom>
          <a:noFill/>
          <a:ln>
            <a:noFill/>
          </a:ln>
        </p:spPr>
        <p:txBody>
          <a:bodyPr lIns="0" tIns="0" rIns="0" bIns="0" anchor="b" anchorCtr="0">
            <a:noAutofit/>
          </a:bodyPr>
          <a:lstStyle>
            <a:defPPr marR="0" lvl="0" algn="l" rtl="0">
              <a:lnSpc>
                <a:spcPct val="100000"/>
              </a:lnSpc>
              <a:spcBef>
                <a:spcPts val="0"/>
              </a:spcBef>
              <a:spcAft>
                <a:spcPts val="0"/>
              </a:spcAft>
            </a:defPPr>
            <a:lvl1pPr marL="152400" marR="0" lvl="0" indent="-152400" algn="l" rtl="0">
              <a:lnSpc>
                <a:spcPct val="110000"/>
              </a:lnSpc>
              <a:spcBef>
                <a:spcPts val="0"/>
              </a:spcBef>
              <a:spcAft>
                <a:spcPts val="0"/>
              </a:spcAft>
              <a:buClr>
                <a:srgbClr val="000000"/>
              </a:buClr>
              <a:buSzPct val="29411"/>
              <a:buFont typeface="Arial"/>
              <a:buNone/>
              <a:defRPr sz="38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9pPr>
          </a:lstStyle>
          <a:p>
            <a:pPr marL="0" indent="0">
              <a:lnSpc>
                <a:spcPct val="90000"/>
              </a:lnSpc>
              <a:buSzPct val="25000"/>
            </a:pPr>
            <a:r>
              <a:rPr lang="en-US" sz="2400" b="1" dirty="0">
                <a:latin typeface="Corbel" panose="020B0503020204020204" pitchFamily="34" charset="0"/>
              </a:rPr>
              <a:t>Demonstration</a:t>
            </a:r>
            <a:r>
              <a:rPr lang="en-US" sz="3200" b="1" dirty="0">
                <a:latin typeface="Corbel" panose="020B0503020204020204" pitchFamily="34" charset="0"/>
              </a:rPr>
              <a:t>  </a:t>
            </a:r>
            <a:r>
              <a:rPr lang="en-US" sz="2800" dirty="0"/>
              <a:t> </a:t>
            </a:r>
            <a:endParaRPr lang="en" sz="2800" dirty="0"/>
          </a:p>
        </p:txBody>
      </p:sp>
      <p:sp>
        <p:nvSpPr>
          <p:cNvPr id="47" name="Shape 288">
            <a:extLst>
              <a:ext uri="{FF2B5EF4-FFF2-40B4-BE49-F238E27FC236}">
                <a16:creationId xmlns:a16="http://schemas.microsoft.com/office/drawing/2014/main" id="{8D97BF5B-5F52-4B67-98F0-CBE43C13E353}"/>
              </a:ext>
            </a:extLst>
          </p:cNvPr>
          <p:cNvSpPr txBox="1">
            <a:spLocks/>
          </p:cNvSpPr>
          <p:nvPr/>
        </p:nvSpPr>
        <p:spPr>
          <a:xfrm>
            <a:off x="3958181" y="986505"/>
            <a:ext cx="1304756" cy="411228"/>
          </a:xfrm>
          <a:prstGeom prst="rect">
            <a:avLst/>
          </a:prstGeom>
          <a:noFill/>
          <a:ln>
            <a:noFill/>
          </a:ln>
        </p:spPr>
        <p:txBody>
          <a:bodyPr lIns="0" tIns="0" rIns="0" bIns="0" anchor="b" anchorCtr="0">
            <a:noAutofit/>
          </a:bodyPr>
          <a:lstStyle>
            <a:defPPr marR="0" lvl="0" algn="l" rtl="0">
              <a:lnSpc>
                <a:spcPct val="100000"/>
              </a:lnSpc>
              <a:spcBef>
                <a:spcPts val="0"/>
              </a:spcBef>
              <a:spcAft>
                <a:spcPts val="0"/>
              </a:spcAft>
            </a:defPPr>
            <a:lvl1pPr marL="152400" marR="0" lvl="0" indent="-152400" algn="l" rtl="0">
              <a:lnSpc>
                <a:spcPct val="110000"/>
              </a:lnSpc>
              <a:spcBef>
                <a:spcPts val="0"/>
              </a:spcBef>
              <a:spcAft>
                <a:spcPts val="0"/>
              </a:spcAft>
              <a:buClr>
                <a:srgbClr val="000000"/>
              </a:buClr>
              <a:buSzPct val="29411"/>
              <a:buFont typeface="Arial"/>
              <a:buNone/>
              <a:defRPr sz="38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9pPr>
          </a:lstStyle>
          <a:p>
            <a:pPr marL="0" indent="0">
              <a:lnSpc>
                <a:spcPct val="90000"/>
              </a:lnSpc>
              <a:buSzPct val="25000"/>
            </a:pPr>
            <a:r>
              <a:rPr lang="en-US" sz="2400" b="1" dirty="0">
                <a:latin typeface="Corbel" panose="020B0503020204020204" pitchFamily="34" charset="0"/>
              </a:rPr>
              <a:t>Context</a:t>
            </a:r>
            <a:r>
              <a:rPr lang="en-US" sz="3200" b="1" dirty="0">
                <a:latin typeface="Corbel" panose="020B0503020204020204" pitchFamily="34" charset="0"/>
              </a:rPr>
              <a:t> </a:t>
            </a:r>
            <a:r>
              <a:rPr lang="en-US" sz="2800" dirty="0"/>
              <a:t> </a:t>
            </a:r>
            <a:endParaRPr lang="en" sz="2800" dirty="0"/>
          </a:p>
        </p:txBody>
      </p:sp>
      <p:sp>
        <p:nvSpPr>
          <p:cNvPr id="29" name="Shape 288">
            <a:extLst>
              <a:ext uri="{FF2B5EF4-FFF2-40B4-BE49-F238E27FC236}">
                <a16:creationId xmlns:a16="http://schemas.microsoft.com/office/drawing/2014/main" id="{91A2ABF7-3CEC-4ABD-A063-14023B39E8EF}"/>
              </a:ext>
            </a:extLst>
          </p:cNvPr>
          <p:cNvSpPr txBox="1">
            <a:spLocks/>
          </p:cNvSpPr>
          <p:nvPr/>
        </p:nvSpPr>
        <p:spPr>
          <a:xfrm>
            <a:off x="2924021" y="1832690"/>
            <a:ext cx="3373076" cy="411228"/>
          </a:xfrm>
          <a:prstGeom prst="rect">
            <a:avLst/>
          </a:prstGeom>
          <a:noFill/>
          <a:ln>
            <a:noFill/>
          </a:ln>
        </p:spPr>
        <p:txBody>
          <a:bodyPr lIns="0" tIns="0" rIns="0" bIns="0" anchor="b" anchorCtr="0">
            <a:noAutofit/>
          </a:bodyPr>
          <a:lstStyle>
            <a:defPPr marR="0" lvl="0" algn="l" rtl="0">
              <a:lnSpc>
                <a:spcPct val="100000"/>
              </a:lnSpc>
              <a:spcBef>
                <a:spcPts val="0"/>
              </a:spcBef>
              <a:spcAft>
                <a:spcPts val="0"/>
              </a:spcAft>
            </a:defPPr>
            <a:lvl1pPr marL="152400" marR="0" lvl="0" indent="-152400" algn="l" rtl="0">
              <a:lnSpc>
                <a:spcPct val="110000"/>
              </a:lnSpc>
              <a:spcBef>
                <a:spcPts val="0"/>
              </a:spcBef>
              <a:spcAft>
                <a:spcPts val="0"/>
              </a:spcAft>
              <a:buClr>
                <a:srgbClr val="000000"/>
              </a:buClr>
              <a:buSzPct val="29411"/>
              <a:buFont typeface="Arial"/>
              <a:buNone/>
              <a:defRPr sz="38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9pPr>
          </a:lstStyle>
          <a:p>
            <a:pPr marL="0" indent="0">
              <a:lnSpc>
                <a:spcPct val="90000"/>
              </a:lnSpc>
              <a:buSzPct val="25000"/>
            </a:pPr>
            <a:r>
              <a:rPr lang="en-US" sz="3200" b="1" dirty="0">
                <a:latin typeface="Corbel" panose="020B0503020204020204" pitchFamily="34" charset="0"/>
              </a:rPr>
              <a:t>  </a:t>
            </a:r>
            <a:r>
              <a:rPr lang="en-US" sz="2800" b="1" dirty="0">
                <a:latin typeface="Corbel" panose="020B0503020204020204" pitchFamily="34" charset="0"/>
              </a:rPr>
              <a:t> </a:t>
            </a:r>
            <a:r>
              <a:rPr lang="en-US" sz="2400" b="1" dirty="0">
                <a:latin typeface="Corbel" panose="020B0503020204020204" pitchFamily="34" charset="0"/>
              </a:rPr>
              <a:t>Optimize Locations </a:t>
            </a:r>
            <a:endParaRPr lang="en" sz="2400" b="1" dirty="0">
              <a:latin typeface="Corbel" panose="020B0503020204020204" pitchFamily="34" charset="0"/>
            </a:endParaRPr>
          </a:p>
        </p:txBody>
      </p:sp>
      <p:sp>
        <p:nvSpPr>
          <p:cNvPr id="32" name="Shape 288">
            <a:extLst>
              <a:ext uri="{FF2B5EF4-FFF2-40B4-BE49-F238E27FC236}">
                <a16:creationId xmlns:a16="http://schemas.microsoft.com/office/drawing/2014/main" id="{B4218004-2E35-4F9B-986F-F324AC212331}"/>
              </a:ext>
            </a:extLst>
          </p:cNvPr>
          <p:cNvSpPr txBox="1">
            <a:spLocks/>
          </p:cNvSpPr>
          <p:nvPr/>
        </p:nvSpPr>
        <p:spPr>
          <a:xfrm>
            <a:off x="3148439" y="2686322"/>
            <a:ext cx="3140905" cy="411228"/>
          </a:xfrm>
          <a:prstGeom prst="rect">
            <a:avLst/>
          </a:prstGeom>
          <a:noFill/>
          <a:ln>
            <a:noFill/>
          </a:ln>
        </p:spPr>
        <p:txBody>
          <a:bodyPr lIns="0" tIns="0" rIns="0" bIns="0" anchor="b" anchorCtr="0">
            <a:noAutofit/>
          </a:bodyPr>
          <a:lstStyle>
            <a:defPPr marR="0" lvl="0" algn="l" rtl="0">
              <a:lnSpc>
                <a:spcPct val="100000"/>
              </a:lnSpc>
              <a:spcBef>
                <a:spcPts val="0"/>
              </a:spcBef>
              <a:spcAft>
                <a:spcPts val="0"/>
              </a:spcAft>
            </a:defPPr>
            <a:lvl1pPr marL="152400" marR="0" lvl="0" indent="-152400" algn="l" rtl="0">
              <a:lnSpc>
                <a:spcPct val="110000"/>
              </a:lnSpc>
              <a:spcBef>
                <a:spcPts val="0"/>
              </a:spcBef>
              <a:spcAft>
                <a:spcPts val="0"/>
              </a:spcAft>
              <a:buClr>
                <a:srgbClr val="000000"/>
              </a:buClr>
              <a:buSzPct val="29411"/>
              <a:buFont typeface="Arial"/>
              <a:buNone/>
              <a:defRPr sz="38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9pPr>
          </a:lstStyle>
          <a:p>
            <a:pPr marL="0" indent="0">
              <a:lnSpc>
                <a:spcPct val="90000"/>
              </a:lnSpc>
              <a:buSzPct val="25000"/>
            </a:pPr>
            <a:r>
              <a:rPr lang="en-US" sz="2400" b="1" dirty="0">
                <a:latin typeface="Corbel" panose="020B0503020204020204" pitchFamily="34" charset="0"/>
              </a:rPr>
              <a:t>Historical Uber Data  </a:t>
            </a:r>
            <a:r>
              <a:rPr lang="en-US" sz="2400" dirty="0"/>
              <a:t> </a:t>
            </a:r>
            <a:endParaRPr lang="en" sz="2400" dirty="0"/>
          </a:p>
        </p:txBody>
      </p:sp>
      <p:sp>
        <p:nvSpPr>
          <p:cNvPr id="33" name="Shape 288">
            <a:extLst>
              <a:ext uri="{FF2B5EF4-FFF2-40B4-BE49-F238E27FC236}">
                <a16:creationId xmlns:a16="http://schemas.microsoft.com/office/drawing/2014/main" id="{583B26C8-5A56-4BFA-B6DE-2B4D3027871E}"/>
              </a:ext>
            </a:extLst>
          </p:cNvPr>
          <p:cNvSpPr txBox="1">
            <a:spLocks/>
          </p:cNvSpPr>
          <p:nvPr/>
        </p:nvSpPr>
        <p:spPr>
          <a:xfrm>
            <a:off x="2960437" y="3445136"/>
            <a:ext cx="3639217" cy="411228"/>
          </a:xfrm>
          <a:prstGeom prst="rect">
            <a:avLst/>
          </a:prstGeom>
          <a:noFill/>
          <a:ln>
            <a:noFill/>
          </a:ln>
        </p:spPr>
        <p:txBody>
          <a:bodyPr lIns="0" tIns="0" rIns="0" bIns="0" anchor="b" anchorCtr="0">
            <a:noAutofit/>
          </a:bodyPr>
          <a:lstStyle>
            <a:defPPr marR="0" lvl="0" algn="l" rtl="0">
              <a:lnSpc>
                <a:spcPct val="100000"/>
              </a:lnSpc>
              <a:spcBef>
                <a:spcPts val="0"/>
              </a:spcBef>
              <a:spcAft>
                <a:spcPts val="0"/>
              </a:spcAft>
            </a:defPPr>
            <a:lvl1pPr marL="152400" marR="0" lvl="0" indent="-152400" algn="l" rtl="0">
              <a:lnSpc>
                <a:spcPct val="110000"/>
              </a:lnSpc>
              <a:spcBef>
                <a:spcPts val="0"/>
              </a:spcBef>
              <a:spcAft>
                <a:spcPts val="0"/>
              </a:spcAft>
              <a:buClr>
                <a:srgbClr val="000000"/>
              </a:buClr>
              <a:buSzPct val="29411"/>
              <a:buFont typeface="Arial"/>
              <a:buNone/>
              <a:defRPr sz="38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9pPr>
          </a:lstStyle>
          <a:p>
            <a:pPr marL="0" indent="0">
              <a:lnSpc>
                <a:spcPct val="90000"/>
              </a:lnSpc>
              <a:buSzPct val="25000"/>
            </a:pPr>
            <a:r>
              <a:rPr lang="en-US" sz="2400" b="1" dirty="0">
                <a:latin typeface="Corbel" panose="020B0503020204020204" pitchFamily="34" charset="0"/>
              </a:rPr>
              <a:t>Clustering &amp; Streaming  </a:t>
            </a:r>
            <a:r>
              <a:rPr lang="en-US" sz="2400" dirty="0"/>
              <a:t> </a:t>
            </a:r>
            <a:endParaRPr lang="en" sz="2400" dirty="0"/>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lh4.googleusercontent.com/agQlqdqtdTydrFYqkNh3ORU2mUh5YSgPcLqSZqVCnfNyTmelayxxCr2NMnoHeHqTBmu6p-f2Z944NrsNPUHDuqr6QBTibDNTrUsbPRzkxK-3zaO0F2KcLNXn5QHHU0GGMxM17xfCFgtYuiuRpg">
            <a:extLst>
              <a:ext uri="{FF2B5EF4-FFF2-40B4-BE49-F238E27FC236}">
                <a16:creationId xmlns:a16="http://schemas.microsoft.com/office/drawing/2014/main" id="{D73A04AB-9E06-4A14-97B4-2C0379950C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2106040" cy="62376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hape 368">
            <a:extLst>
              <a:ext uri="{FF2B5EF4-FFF2-40B4-BE49-F238E27FC236}">
                <a16:creationId xmlns:a16="http://schemas.microsoft.com/office/drawing/2014/main" id="{2470BEAB-3F90-41E3-9D05-DBD1CFA6C971}"/>
              </a:ext>
            </a:extLst>
          </p:cNvPr>
          <p:cNvCxnSpPr>
            <a:cxnSpLocks/>
          </p:cNvCxnSpPr>
          <p:nvPr/>
        </p:nvCxnSpPr>
        <p:spPr>
          <a:xfrm>
            <a:off x="1094400" y="689128"/>
            <a:ext cx="7214981" cy="0"/>
          </a:xfrm>
          <a:prstGeom prst="straightConnector1">
            <a:avLst/>
          </a:prstGeom>
          <a:noFill/>
          <a:ln w="19050" cap="flat" cmpd="sng">
            <a:solidFill>
              <a:srgbClr val="12939A"/>
            </a:solidFill>
            <a:prstDash val="solid"/>
            <a:round/>
            <a:headEnd type="none" w="lg" len="lg"/>
            <a:tailEnd type="none" w="lg" len="lg"/>
          </a:ln>
        </p:spPr>
      </p:cxnSp>
      <p:sp>
        <p:nvSpPr>
          <p:cNvPr id="6" name="Shape 288">
            <a:extLst>
              <a:ext uri="{FF2B5EF4-FFF2-40B4-BE49-F238E27FC236}">
                <a16:creationId xmlns:a16="http://schemas.microsoft.com/office/drawing/2014/main" id="{D29A37A5-DB9F-405C-9ACF-63A57FDA273F}"/>
              </a:ext>
            </a:extLst>
          </p:cNvPr>
          <p:cNvSpPr txBox="1">
            <a:spLocks noGrp="1"/>
          </p:cNvSpPr>
          <p:nvPr>
            <p:ph type="body" idx="1"/>
          </p:nvPr>
        </p:nvSpPr>
        <p:spPr>
          <a:xfrm>
            <a:off x="2171190" y="132189"/>
            <a:ext cx="5857301" cy="457200"/>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rgbClr val="000000"/>
              </a:buClr>
              <a:buSzPct val="25000"/>
              <a:buFont typeface="Arial"/>
              <a:buNone/>
            </a:pPr>
            <a:r>
              <a:rPr lang="en-US" sz="2800" b="1" dirty="0">
                <a:latin typeface="Corbel" panose="020B0503020204020204" pitchFamily="34" charset="0"/>
                <a:sym typeface="Arial"/>
              </a:rPr>
              <a:t> </a:t>
            </a:r>
            <a:r>
              <a:rPr lang="en-US" sz="2400" b="1" dirty="0">
                <a:latin typeface="Corbel" panose="020B0503020204020204" pitchFamily="34" charset="0"/>
                <a:sym typeface="Arial"/>
              </a:rPr>
              <a:t> Conceptual Foundation : Spark Streaming</a:t>
            </a:r>
            <a:endParaRPr lang="en" sz="2400" b="1" dirty="0">
              <a:latin typeface="Corbel" panose="020B0503020204020204" pitchFamily="34" charset="0"/>
              <a:sym typeface="Arial"/>
            </a:endParaRPr>
          </a:p>
        </p:txBody>
      </p:sp>
      <p:pic>
        <p:nvPicPr>
          <p:cNvPr id="11" name="Picture 10">
            <a:extLst>
              <a:ext uri="{FF2B5EF4-FFF2-40B4-BE49-F238E27FC236}">
                <a16:creationId xmlns:a16="http://schemas.microsoft.com/office/drawing/2014/main" id="{D31841D9-5FBF-4E8B-9737-D41C960A5A3D}"/>
              </a:ext>
            </a:extLst>
          </p:cNvPr>
          <p:cNvPicPr>
            <a:picLocks noChangeAspect="1"/>
          </p:cNvPicPr>
          <p:nvPr/>
        </p:nvPicPr>
        <p:blipFill>
          <a:blip r:embed="rId3"/>
          <a:stretch>
            <a:fillRect/>
          </a:stretch>
        </p:blipFill>
        <p:spPr>
          <a:xfrm>
            <a:off x="1053020" y="723507"/>
            <a:ext cx="6298903" cy="2526951"/>
          </a:xfrm>
          <a:prstGeom prst="rect">
            <a:avLst/>
          </a:prstGeom>
        </p:spPr>
      </p:pic>
      <p:sp>
        <p:nvSpPr>
          <p:cNvPr id="13" name="TextBox 12">
            <a:extLst>
              <a:ext uri="{FF2B5EF4-FFF2-40B4-BE49-F238E27FC236}">
                <a16:creationId xmlns:a16="http://schemas.microsoft.com/office/drawing/2014/main" id="{1EBF4C92-AE25-4B60-878F-593381D8CD55}"/>
              </a:ext>
            </a:extLst>
          </p:cNvPr>
          <p:cNvSpPr txBox="1"/>
          <p:nvPr/>
        </p:nvSpPr>
        <p:spPr>
          <a:xfrm>
            <a:off x="1028209" y="3158157"/>
            <a:ext cx="721498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Corbel" panose="020B0503020204020204" pitchFamily="34" charset="0"/>
              </a:rPr>
              <a:t>Process real-time data from various sources including Kafka, Flume, HDFS, Amazon Kinesis etc.</a:t>
            </a:r>
          </a:p>
          <a:p>
            <a:endParaRPr lang="en-US" sz="1600" dirty="0">
              <a:latin typeface="Corbel" panose="020B0503020204020204" pitchFamily="34" charset="0"/>
            </a:endParaRPr>
          </a:p>
          <a:p>
            <a:pPr marL="285750" indent="-285750">
              <a:buFont typeface="Arial" panose="020B0604020202020204" pitchFamily="34" charset="0"/>
              <a:buChar char="•"/>
            </a:pPr>
            <a:r>
              <a:rPr lang="en-US" sz="1600" dirty="0">
                <a:latin typeface="Corbel" panose="020B0503020204020204" pitchFamily="34" charset="0"/>
              </a:rPr>
              <a:t>Supports Java, Scala &amp; Python</a:t>
            </a:r>
          </a:p>
          <a:p>
            <a:pPr marL="285750" indent="-285750">
              <a:buFont typeface="Arial" panose="020B0604020202020204" pitchFamily="34" charset="0"/>
              <a:buChar char="•"/>
            </a:pPr>
            <a:endParaRPr lang="en-US" sz="1600" dirty="0">
              <a:latin typeface="Corbel" panose="020B0503020204020204" pitchFamily="34" charset="0"/>
            </a:endParaRPr>
          </a:p>
          <a:p>
            <a:pPr marL="285750" indent="-285750">
              <a:buFont typeface="Arial" panose="020B0604020202020204" pitchFamily="34" charset="0"/>
              <a:buChar char="•"/>
            </a:pPr>
            <a:r>
              <a:rPr lang="en-US" sz="1600" dirty="0">
                <a:latin typeface="Corbel" panose="020B0503020204020204" pitchFamily="34" charset="0"/>
              </a:rPr>
              <a:t>Seamlessly integrates with </a:t>
            </a:r>
            <a:r>
              <a:rPr lang="en-US" sz="1600" dirty="0" err="1">
                <a:latin typeface="Corbel" panose="020B0503020204020204" pitchFamily="34" charset="0"/>
              </a:rPr>
              <a:t>MLlib</a:t>
            </a:r>
            <a:r>
              <a:rPr lang="en-US" sz="1600" dirty="0">
                <a:latin typeface="Corbel" panose="020B0503020204020204" pitchFamily="34" charset="0"/>
              </a:rPr>
              <a:t> and Spark SQL</a:t>
            </a:r>
          </a:p>
        </p:txBody>
      </p:sp>
    </p:spTree>
    <p:extLst>
      <p:ext uri="{BB962C8B-B14F-4D97-AF65-F5344CB8AC3E}">
        <p14:creationId xmlns:p14="http://schemas.microsoft.com/office/powerpoint/2010/main" val="753167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lh4.googleusercontent.com/agQlqdqtdTydrFYqkNh3ORU2mUh5YSgPcLqSZqVCnfNyTmelayxxCr2NMnoHeHqTBmu6p-f2Z944NrsNPUHDuqr6QBTibDNTrUsbPRzkxK-3zaO0F2KcLNXn5QHHU0GGMxM17xfCFgtYuiuRpg">
            <a:extLst>
              <a:ext uri="{FF2B5EF4-FFF2-40B4-BE49-F238E27FC236}">
                <a16:creationId xmlns:a16="http://schemas.microsoft.com/office/drawing/2014/main" id="{D73A04AB-9E06-4A14-97B4-2C0379950C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2106040" cy="62376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hape 368">
            <a:extLst>
              <a:ext uri="{FF2B5EF4-FFF2-40B4-BE49-F238E27FC236}">
                <a16:creationId xmlns:a16="http://schemas.microsoft.com/office/drawing/2014/main" id="{2470BEAB-3F90-41E3-9D05-DBD1CFA6C971}"/>
              </a:ext>
            </a:extLst>
          </p:cNvPr>
          <p:cNvCxnSpPr>
            <a:cxnSpLocks/>
          </p:cNvCxnSpPr>
          <p:nvPr/>
        </p:nvCxnSpPr>
        <p:spPr>
          <a:xfrm>
            <a:off x="1094400" y="689128"/>
            <a:ext cx="7214981" cy="0"/>
          </a:xfrm>
          <a:prstGeom prst="straightConnector1">
            <a:avLst/>
          </a:prstGeom>
          <a:noFill/>
          <a:ln w="19050" cap="flat" cmpd="sng">
            <a:solidFill>
              <a:srgbClr val="12939A"/>
            </a:solidFill>
            <a:prstDash val="solid"/>
            <a:round/>
            <a:headEnd type="none" w="lg" len="lg"/>
            <a:tailEnd type="none" w="lg" len="lg"/>
          </a:ln>
        </p:spPr>
      </p:cxnSp>
      <p:sp>
        <p:nvSpPr>
          <p:cNvPr id="6" name="Shape 288">
            <a:extLst>
              <a:ext uri="{FF2B5EF4-FFF2-40B4-BE49-F238E27FC236}">
                <a16:creationId xmlns:a16="http://schemas.microsoft.com/office/drawing/2014/main" id="{D29A37A5-DB9F-405C-9ACF-63A57FDA273F}"/>
              </a:ext>
            </a:extLst>
          </p:cNvPr>
          <p:cNvSpPr txBox="1">
            <a:spLocks noGrp="1"/>
          </p:cNvSpPr>
          <p:nvPr>
            <p:ph type="body" idx="1"/>
          </p:nvPr>
        </p:nvSpPr>
        <p:spPr>
          <a:xfrm>
            <a:off x="2169076" y="136267"/>
            <a:ext cx="5857301" cy="457200"/>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rgbClr val="000000"/>
              </a:buClr>
              <a:buSzPct val="25000"/>
              <a:buFont typeface="Arial"/>
              <a:buNone/>
            </a:pPr>
            <a:r>
              <a:rPr lang="en-US" sz="2800" b="1" dirty="0">
                <a:latin typeface="Corbel" panose="020B0503020204020204" pitchFamily="34" charset="0"/>
                <a:sym typeface="Arial"/>
              </a:rPr>
              <a:t> </a:t>
            </a:r>
            <a:r>
              <a:rPr lang="en-US" sz="2400" b="1" dirty="0">
                <a:latin typeface="Corbel" panose="020B0503020204020204" pitchFamily="34" charset="0"/>
                <a:sym typeface="Arial"/>
              </a:rPr>
              <a:t> Conceptual Foundation : Apache Kafka</a:t>
            </a:r>
            <a:endParaRPr lang="en" sz="2400" b="1" dirty="0">
              <a:latin typeface="Corbel" panose="020B0503020204020204" pitchFamily="34" charset="0"/>
              <a:sym typeface="Arial"/>
            </a:endParaRPr>
          </a:p>
        </p:txBody>
      </p:sp>
      <p:pic>
        <p:nvPicPr>
          <p:cNvPr id="8" name="Picture 7">
            <a:extLst>
              <a:ext uri="{FF2B5EF4-FFF2-40B4-BE49-F238E27FC236}">
                <a16:creationId xmlns:a16="http://schemas.microsoft.com/office/drawing/2014/main" id="{EE04481A-383E-48BD-B5AF-2C997DAB3CA1}"/>
              </a:ext>
            </a:extLst>
          </p:cNvPr>
          <p:cNvPicPr>
            <a:picLocks noChangeAspect="1"/>
          </p:cNvPicPr>
          <p:nvPr/>
        </p:nvPicPr>
        <p:blipFill>
          <a:blip r:embed="rId3"/>
          <a:stretch>
            <a:fillRect/>
          </a:stretch>
        </p:blipFill>
        <p:spPr>
          <a:xfrm>
            <a:off x="4572000" y="1027718"/>
            <a:ext cx="3551756" cy="3425751"/>
          </a:xfrm>
          <a:prstGeom prst="rect">
            <a:avLst/>
          </a:prstGeom>
        </p:spPr>
      </p:pic>
      <p:sp>
        <p:nvSpPr>
          <p:cNvPr id="13" name="TextBox 12">
            <a:extLst>
              <a:ext uri="{FF2B5EF4-FFF2-40B4-BE49-F238E27FC236}">
                <a16:creationId xmlns:a16="http://schemas.microsoft.com/office/drawing/2014/main" id="{1EBF4C92-AE25-4B60-878F-593381D8CD55}"/>
              </a:ext>
            </a:extLst>
          </p:cNvPr>
          <p:cNvSpPr txBox="1"/>
          <p:nvPr/>
        </p:nvSpPr>
        <p:spPr>
          <a:xfrm>
            <a:off x="718670" y="1586431"/>
            <a:ext cx="3635566"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Corbel" panose="020B0503020204020204" pitchFamily="34" charset="0"/>
              </a:rPr>
              <a:t>Distributed streaming platform</a:t>
            </a:r>
          </a:p>
          <a:p>
            <a:endParaRPr lang="en-US" sz="1600" dirty="0">
              <a:latin typeface="Corbel" panose="020B0503020204020204" pitchFamily="34" charset="0"/>
            </a:endParaRPr>
          </a:p>
          <a:p>
            <a:pPr marL="285750" indent="-285750">
              <a:buFont typeface="Arial" panose="020B0604020202020204" pitchFamily="34" charset="0"/>
              <a:buChar char="•"/>
            </a:pPr>
            <a:r>
              <a:rPr lang="en-US" sz="1600" dirty="0">
                <a:latin typeface="Corbel" panose="020B0503020204020204" pitchFamily="34" charset="0"/>
              </a:rPr>
              <a:t>Integrates with Apache Spark for real-time streaming analysis</a:t>
            </a:r>
          </a:p>
          <a:p>
            <a:endParaRPr lang="en-US" sz="1600" dirty="0">
              <a:latin typeface="Corbel" panose="020B0503020204020204" pitchFamily="34" charset="0"/>
            </a:endParaRPr>
          </a:p>
          <a:p>
            <a:pPr marL="285750" indent="-285750">
              <a:buFont typeface="Arial" panose="020B0604020202020204" pitchFamily="34" charset="0"/>
              <a:buChar char="•"/>
            </a:pPr>
            <a:r>
              <a:rPr lang="en-US" sz="1600" dirty="0">
                <a:latin typeface="Corbel" panose="020B0503020204020204" pitchFamily="34" charset="0"/>
              </a:rPr>
              <a:t>High throughput for both publishing and subscribing messages</a:t>
            </a:r>
          </a:p>
          <a:p>
            <a:endParaRPr lang="en-US" sz="1600" dirty="0">
              <a:latin typeface="Corbel" panose="020B0503020204020204" pitchFamily="34" charset="0"/>
            </a:endParaRPr>
          </a:p>
          <a:p>
            <a:pPr marL="285750" indent="-285750">
              <a:buFont typeface="Arial" panose="020B0604020202020204" pitchFamily="34" charset="0"/>
              <a:buChar char="•"/>
            </a:pPr>
            <a:r>
              <a:rPr lang="en-US" sz="1600" dirty="0">
                <a:latin typeface="Corbel" panose="020B0503020204020204" pitchFamily="34" charset="0"/>
              </a:rPr>
              <a:t>Stable with TB’s of messages stored</a:t>
            </a:r>
          </a:p>
        </p:txBody>
      </p:sp>
    </p:spTree>
    <p:extLst>
      <p:ext uri="{BB962C8B-B14F-4D97-AF65-F5344CB8AC3E}">
        <p14:creationId xmlns:p14="http://schemas.microsoft.com/office/powerpoint/2010/main" val="2264613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 name="Picture 2" descr="https://lh4.googleusercontent.com/agQlqdqtdTydrFYqkNh3ORU2mUh5YSgPcLqSZqVCnfNyTmelayxxCr2NMnoHeHqTBmu6p-f2Z944NrsNPUHDuqr6QBTibDNTrUsbPRzkxK-3zaO0F2KcLNXn5QHHU0GGMxM17xfCFgtYuiuRpg">
            <a:extLst>
              <a:ext uri="{FF2B5EF4-FFF2-40B4-BE49-F238E27FC236}">
                <a16:creationId xmlns:a16="http://schemas.microsoft.com/office/drawing/2014/main" id="{269DFF83-7D05-4DDF-A0C9-76FBB18120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016"/>
            <a:ext cx="2106040" cy="62376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hape 368">
            <a:extLst>
              <a:ext uri="{FF2B5EF4-FFF2-40B4-BE49-F238E27FC236}">
                <a16:creationId xmlns:a16="http://schemas.microsoft.com/office/drawing/2014/main" id="{42380983-F94C-4C04-B451-34F25150B7D7}"/>
              </a:ext>
            </a:extLst>
          </p:cNvPr>
          <p:cNvCxnSpPr>
            <a:cxnSpLocks/>
          </p:cNvCxnSpPr>
          <p:nvPr/>
        </p:nvCxnSpPr>
        <p:spPr>
          <a:xfrm>
            <a:off x="1094400" y="689128"/>
            <a:ext cx="7214981" cy="0"/>
          </a:xfrm>
          <a:prstGeom prst="straightConnector1">
            <a:avLst/>
          </a:prstGeom>
          <a:noFill/>
          <a:ln w="19050" cap="flat" cmpd="sng">
            <a:solidFill>
              <a:srgbClr val="12939A"/>
            </a:solidFill>
            <a:prstDash val="solid"/>
            <a:round/>
            <a:headEnd type="none" w="lg" len="lg"/>
            <a:tailEnd type="none" w="lg" len="lg"/>
          </a:ln>
        </p:spPr>
      </p:cxnSp>
      <p:sp>
        <p:nvSpPr>
          <p:cNvPr id="5" name="Shape 288">
            <a:extLst>
              <a:ext uri="{FF2B5EF4-FFF2-40B4-BE49-F238E27FC236}">
                <a16:creationId xmlns:a16="http://schemas.microsoft.com/office/drawing/2014/main" id="{4BFC8C25-ED03-4485-B746-F47EC7AB677E}"/>
              </a:ext>
            </a:extLst>
          </p:cNvPr>
          <p:cNvSpPr txBox="1">
            <a:spLocks noGrp="1"/>
          </p:cNvSpPr>
          <p:nvPr>
            <p:ph type="body" idx="1"/>
          </p:nvPr>
        </p:nvSpPr>
        <p:spPr>
          <a:xfrm>
            <a:off x="3316467" y="83284"/>
            <a:ext cx="3941133" cy="457200"/>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rgbClr val="000000"/>
              </a:buClr>
              <a:buSzPct val="25000"/>
              <a:buFont typeface="Arial"/>
              <a:buNone/>
            </a:pPr>
            <a:r>
              <a:rPr lang="en-US" sz="3200" b="1" dirty="0">
                <a:latin typeface="Corbel" panose="020B0503020204020204" pitchFamily="34" charset="0"/>
              </a:rPr>
              <a:t> </a:t>
            </a:r>
            <a:r>
              <a:rPr lang="en-US" sz="3200" b="1" dirty="0">
                <a:latin typeface="Corbel" panose="020B0503020204020204" pitchFamily="34" charset="0"/>
                <a:ea typeface="Arial"/>
                <a:cs typeface="Arial"/>
                <a:sym typeface="Arial"/>
              </a:rPr>
              <a:t> </a:t>
            </a:r>
            <a:r>
              <a:rPr lang="en-US" sz="2800" dirty="0">
                <a:latin typeface="Arial"/>
                <a:ea typeface="Arial"/>
                <a:cs typeface="Arial"/>
                <a:sym typeface="Arial"/>
              </a:rPr>
              <a:t> </a:t>
            </a:r>
            <a:endParaRPr lang="en" sz="2800" dirty="0">
              <a:latin typeface="Arial"/>
              <a:ea typeface="Arial"/>
              <a:cs typeface="Arial"/>
              <a:sym typeface="Arial"/>
            </a:endParaRPr>
          </a:p>
        </p:txBody>
      </p:sp>
      <p:sp>
        <p:nvSpPr>
          <p:cNvPr id="2" name="Rectangle 1">
            <a:extLst>
              <a:ext uri="{FF2B5EF4-FFF2-40B4-BE49-F238E27FC236}">
                <a16:creationId xmlns:a16="http://schemas.microsoft.com/office/drawing/2014/main" id="{4DBDAB54-421C-404D-B938-1AE7212EB18C}"/>
              </a:ext>
            </a:extLst>
          </p:cNvPr>
          <p:cNvSpPr/>
          <p:nvPr/>
        </p:nvSpPr>
        <p:spPr>
          <a:xfrm>
            <a:off x="1209600" y="4627582"/>
            <a:ext cx="5717754" cy="307777"/>
          </a:xfrm>
          <a:prstGeom prst="rect">
            <a:avLst/>
          </a:prstGeom>
          <a:ln>
            <a:solidFill>
              <a:schemeClr val="bg2">
                <a:lumMod val="50000"/>
              </a:schemeClr>
            </a:solidFill>
          </a:ln>
        </p:spPr>
        <p:txBody>
          <a:bodyPr wrap="square">
            <a:spAutoFit/>
          </a:bodyPr>
          <a:lstStyle/>
          <a:p>
            <a:r>
              <a:rPr lang="en-US" dirty="0">
                <a:solidFill>
                  <a:srgbClr val="002060"/>
                </a:solidFill>
                <a:latin typeface="Calibri" panose="020F0502020204030204" pitchFamily="34" charset="0"/>
                <a:cs typeface="Calibri" panose="020F0502020204030204" pitchFamily="34" charset="0"/>
              </a:rPr>
              <a:t>Source: https://www.gartner.com/imagesrv/books/iot/iotEbook_digital.pdf</a:t>
            </a:r>
          </a:p>
        </p:txBody>
      </p:sp>
      <p:sp>
        <p:nvSpPr>
          <p:cNvPr id="6" name="TextBox 5">
            <a:extLst>
              <a:ext uri="{FF2B5EF4-FFF2-40B4-BE49-F238E27FC236}">
                <a16:creationId xmlns:a16="http://schemas.microsoft.com/office/drawing/2014/main" id="{5540CB9A-E3E1-46B8-BD0D-CAB17F1EC890}"/>
              </a:ext>
            </a:extLst>
          </p:cNvPr>
          <p:cNvSpPr txBox="1"/>
          <p:nvPr/>
        </p:nvSpPr>
        <p:spPr>
          <a:xfrm>
            <a:off x="1366090" y="1294477"/>
            <a:ext cx="5644308"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orbel" panose="020B0503020204020204" pitchFamily="34" charset="0"/>
              </a:rPr>
              <a:t>250 million connected cars by 2020</a:t>
            </a:r>
          </a:p>
          <a:p>
            <a:endParaRPr lang="en-US" sz="2000" dirty="0">
              <a:latin typeface="Corbel" panose="020B0503020204020204" pitchFamily="34" charset="0"/>
            </a:endParaRPr>
          </a:p>
          <a:p>
            <a:pPr marL="285750" indent="-285750">
              <a:buFont typeface="Arial" panose="020B0604020202020204" pitchFamily="34" charset="0"/>
              <a:buChar char="•"/>
            </a:pPr>
            <a:r>
              <a:rPr lang="en-US" sz="2000" dirty="0">
                <a:latin typeface="Corbel" panose="020B0503020204020204" pitchFamily="34" charset="0"/>
              </a:rPr>
              <a:t>25GB of data per hour</a:t>
            </a:r>
          </a:p>
          <a:p>
            <a:pPr marL="285750" indent="-285750">
              <a:buFont typeface="Arial" panose="020B0604020202020204" pitchFamily="34" charset="0"/>
              <a:buChar char="•"/>
            </a:pPr>
            <a:endParaRPr lang="en-US" sz="2000" dirty="0">
              <a:latin typeface="Corbel" panose="020B0503020204020204" pitchFamily="34" charset="0"/>
            </a:endParaRPr>
          </a:p>
          <a:p>
            <a:pPr marL="285750" indent="-285750">
              <a:buFont typeface="Arial" panose="020B0604020202020204" pitchFamily="34" charset="0"/>
              <a:buChar char="•"/>
            </a:pPr>
            <a:r>
              <a:rPr lang="en-US" sz="2000" dirty="0">
                <a:latin typeface="Corbel" panose="020B0503020204020204" pitchFamily="34" charset="0"/>
              </a:rPr>
              <a:t>GPS car data to optimize traffic flows</a:t>
            </a:r>
          </a:p>
          <a:p>
            <a:pPr marL="285750" indent="-285750">
              <a:buFont typeface="Arial" panose="020B0604020202020204" pitchFamily="34" charset="0"/>
              <a:buChar char="•"/>
            </a:pPr>
            <a:endParaRPr lang="en-US" sz="2000" dirty="0">
              <a:latin typeface="Corbel" panose="020B0503020204020204" pitchFamily="34" charset="0"/>
            </a:endParaRPr>
          </a:p>
          <a:p>
            <a:pPr marL="285750" indent="-285750">
              <a:buFont typeface="Arial" panose="020B0604020202020204" pitchFamily="34" charset="0"/>
              <a:buChar char="•"/>
            </a:pPr>
            <a:r>
              <a:rPr lang="en-US" sz="2000" dirty="0">
                <a:latin typeface="Corbel" panose="020B0503020204020204" pitchFamily="34" charset="0"/>
              </a:rPr>
              <a:t>Price calculation and optimizing positions for profit by Uber</a:t>
            </a:r>
          </a:p>
        </p:txBody>
      </p:sp>
      <p:pic>
        <p:nvPicPr>
          <p:cNvPr id="11" name="Picture 10">
            <a:extLst>
              <a:ext uri="{FF2B5EF4-FFF2-40B4-BE49-F238E27FC236}">
                <a16:creationId xmlns:a16="http://schemas.microsoft.com/office/drawing/2014/main" id="{CF5C5657-5335-4DFA-A5EB-CC58715B0C50}"/>
              </a:ext>
            </a:extLst>
          </p:cNvPr>
          <p:cNvPicPr>
            <a:picLocks noChangeAspect="1"/>
          </p:cNvPicPr>
          <p:nvPr/>
        </p:nvPicPr>
        <p:blipFill>
          <a:blip r:embed="rId4"/>
          <a:stretch>
            <a:fillRect/>
          </a:stretch>
        </p:blipFill>
        <p:spPr>
          <a:xfrm rot="5400000">
            <a:off x="5600092" y="2337725"/>
            <a:ext cx="4454373" cy="1157179"/>
          </a:xfrm>
          <a:prstGeom prst="rect">
            <a:avLst/>
          </a:prstGeom>
        </p:spPr>
      </p:pic>
      <p:pic>
        <p:nvPicPr>
          <p:cNvPr id="37" name="Shape 301">
            <a:extLst>
              <a:ext uri="{FF2B5EF4-FFF2-40B4-BE49-F238E27FC236}">
                <a16:creationId xmlns:a16="http://schemas.microsoft.com/office/drawing/2014/main" id="{68838BA9-D8C6-427F-956E-0BB4CFE06242}"/>
              </a:ext>
            </a:extLst>
          </p:cNvPr>
          <p:cNvPicPr preferRelativeResize="0"/>
          <p:nvPr/>
        </p:nvPicPr>
        <p:blipFill rotWithShape="1">
          <a:blip r:embed="rId5">
            <a:alphaModFix/>
          </a:blip>
          <a:srcRect l="62215" t="20523" r="12779" b="18899"/>
          <a:stretch/>
        </p:blipFill>
        <p:spPr>
          <a:xfrm>
            <a:off x="0" y="682476"/>
            <a:ext cx="969484" cy="951122"/>
          </a:xfrm>
          <a:prstGeom prst="rect">
            <a:avLst/>
          </a:prstGeom>
          <a:noFill/>
          <a:ln>
            <a:noFill/>
          </a:ln>
        </p:spPr>
      </p:pic>
      <p:sp>
        <p:nvSpPr>
          <p:cNvPr id="38" name="Shape 288">
            <a:extLst>
              <a:ext uri="{FF2B5EF4-FFF2-40B4-BE49-F238E27FC236}">
                <a16:creationId xmlns:a16="http://schemas.microsoft.com/office/drawing/2014/main" id="{00F29D67-53BB-43E1-8DCF-08629BF052DE}"/>
              </a:ext>
            </a:extLst>
          </p:cNvPr>
          <p:cNvSpPr txBox="1">
            <a:spLocks/>
          </p:cNvSpPr>
          <p:nvPr/>
        </p:nvSpPr>
        <p:spPr>
          <a:xfrm>
            <a:off x="2106040" y="157358"/>
            <a:ext cx="5883006" cy="457200"/>
          </a:xfrm>
          <a:prstGeom prst="rect">
            <a:avLst/>
          </a:prstGeom>
          <a:noFill/>
          <a:ln>
            <a:noFill/>
          </a:ln>
        </p:spPr>
        <p:txBody>
          <a:bodyPr lIns="0" tIns="0" rIns="0" bIns="0" anchor="b" anchorCtr="0">
            <a:noAutofit/>
          </a:bodyPr>
          <a:lstStyle>
            <a:defPPr marR="0" lvl="0" algn="l" rtl="0">
              <a:lnSpc>
                <a:spcPct val="100000"/>
              </a:lnSpc>
              <a:spcBef>
                <a:spcPts val="0"/>
              </a:spcBef>
              <a:spcAft>
                <a:spcPts val="0"/>
              </a:spcAft>
            </a:defPPr>
            <a:lvl1pPr marL="152400" marR="0" lvl="0" indent="-152400" algn="l" rtl="0">
              <a:lnSpc>
                <a:spcPct val="110000"/>
              </a:lnSpc>
              <a:spcBef>
                <a:spcPts val="0"/>
              </a:spcBef>
              <a:spcAft>
                <a:spcPts val="0"/>
              </a:spcAft>
              <a:buClr>
                <a:srgbClr val="000000"/>
              </a:buClr>
              <a:buSzPct val="29411"/>
              <a:buFont typeface="Arial"/>
              <a:buNone/>
              <a:defRPr sz="38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9pPr>
          </a:lstStyle>
          <a:p>
            <a:pPr marL="0" indent="0">
              <a:lnSpc>
                <a:spcPct val="90000"/>
              </a:lnSpc>
              <a:buSzPct val="25000"/>
            </a:pPr>
            <a:r>
              <a:rPr lang="en-US" sz="2800" b="1" dirty="0">
                <a:latin typeface="Corbel" panose="020B0503020204020204" pitchFamily="34" charset="0"/>
              </a:rPr>
              <a:t>  </a:t>
            </a:r>
            <a:r>
              <a:rPr lang="en-US" sz="2400" b="1" dirty="0">
                <a:latin typeface="Corbel" panose="020B0503020204020204" pitchFamily="34" charset="0"/>
              </a:rPr>
              <a:t> An Influx of Connected IoT Devices</a:t>
            </a:r>
            <a:endParaRPr lang="en" sz="2400" b="1" dirty="0">
              <a:latin typeface="Corbel" panose="020B0503020204020204" pitchFamily="34" charset="0"/>
            </a:endParaRPr>
          </a:p>
        </p:txBody>
      </p:sp>
    </p:spTree>
    <p:extLst>
      <p:ext uri="{BB962C8B-B14F-4D97-AF65-F5344CB8AC3E}">
        <p14:creationId xmlns:p14="http://schemas.microsoft.com/office/powerpoint/2010/main" val="1742471902"/>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DF5FF95B-EE8C-4842-957A-BC94A993830E}"/>
              </a:ext>
            </a:extLst>
          </p:cNvPr>
          <p:cNvSpPr/>
          <p:nvPr/>
        </p:nvSpPr>
        <p:spPr>
          <a:xfrm>
            <a:off x="5853528" y="3208404"/>
            <a:ext cx="2432025" cy="1526087"/>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6" name="Title 1">
            <a:extLst>
              <a:ext uri="{FF2B5EF4-FFF2-40B4-BE49-F238E27FC236}">
                <a16:creationId xmlns:a16="http://schemas.microsoft.com/office/drawing/2014/main" id="{7AEC7E26-4502-47A8-B3F6-7F280E60F94E}"/>
              </a:ext>
            </a:extLst>
          </p:cNvPr>
          <p:cNvSpPr txBox="1">
            <a:spLocks/>
          </p:cNvSpPr>
          <p:nvPr/>
        </p:nvSpPr>
        <p:spPr>
          <a:xfrm>
            <a:off x="286480" y="195486"/>
            <a:ext cx="8317968" cy="776530"/>
          </a:xfrm>
          <a:prstGeom prst="rect">
            <a:avLst/>
          </a:prstGeom>
        </p:spPr>
        <p:txBody>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400" b="1" dirty="0">
                <a:solidFill>
                  <a:schemeClr val="tx1">
                    <a:lumMod val="75000"/>
                    <a:lumOff val="25000"/>
                  </a:schemeClr>
                </a:solidFill>
                <a:latin typeface="Corbel" panose="020B0503020204020204" pitchFamily="34" charset="0"/>
              </a:rPr>
              <a:t> </a:t>
            </a:r>
          </a:p>
        </p:txBody>
      </p:sp>
      <p:cxnSp>
        <p:nvCxnSpPr>
          <p:cNvPr id="28" name="Straight Connector 27">
            <a:extLst>
              <a:ext uri="{FF2B5EF4-FFF2-40B4-BE49-F238E27FC236}">
                <a16:creationId xmlns:a16="http://schemas.microsoft.com/office/drawing/2014/main" id="{C73B84F1-C315-4FE3-A69A-EAD731A22207}"/>
              </a:ext>
            </a:extLst>
          </p:cNvPr>
          <p:cNvCxnSpPr>
            <a:cxnSpLocks/>
          </p:cNvCxnSpPr>
          <p:nvPr/>
        </p:nvCxnSpPr>
        <p:spPr>
          <a:xfrm>
            <a:off x="829580" y="2921617"/>
            <a:ext cx="7240734" cy="8296"/>
          </a:xfrm>
          <a:prstGeom prst="line">
            <a:avLst/>
          </a:prstGeom>
          <a:ln w="25400">
            <a:solidFill>
              <a:schemeClr val="tx1">
                <a:lumMod val="75000"/>
                <a:lumOff val="25000"/>
              </a:schemeClr>
            </a:solidFill>
            <a:headEnd type="non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0AEF17E4-27CE-4342-B38E-36D9FC70092E}"/>
              </a:ext>
            </a:extLst>
          </p:cNvPr>
          <p:cNvGrpSpPr/>
          <p:nvPr/>
        </p:nvGrpSpPr>
        <p:grpSpPr>
          <a:xfrm>
            <a:off x="1524923" y="2777601"/>
            <a:ext cx="288032" cy="288032"/>
            <a:chOff x="611560" y="2851238"/>
            <a:chExt cx="288032" cy="288032"/>
          </a:xfrm>
        </p:grpSpPr>
        <p:sp>
          <p:nvSpPr>
            <p:cNvPr id="33" name="Oval 32">
              <a:extLst>
                <a:ext uri="{FF2B5EF4-FFF2-40B4-BE49-F238E27FC236}">
                  <a16:creationId xmlns:a16="http://schemas.microsoft.com/office/drawing/2014/main" id="{AF1AF675-A535-4355-AA7C-9CA306EDBDC3}"/>
                </a:ext>
              </a:extLst>
            </p:cNvPr>
            <p:cNvSpPr/>
            <p:nvPr/>
          </p:nvSpPr>
          <p:spPr>
            <a:xfrm>
              <a:off x="611560" y="2851238"/>
              <a:ext cx="288032" cy="288032"/>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33">
              <a:extLst>
                <a:ext uri="{FF2B5EF4-FFF2-40B4-BE49-F238E27FC236}">
                  <a16:creationId xmlns:a16="http://schemas.microsoft.com/office/drawing/2014/main" id="{8058E3A9-0ADF-41CC-92A5-9F95DC3ADCF7}"/>
                </a:ext>
              </a:extLst>
            </p:cNvPr>
            <p:cNvSpPr/>
            <p:nvPr/>
          </p:nvSpPr>
          <p:spPr>
            <a:xfrm>
              <a:off x="683568" y="2923246"/>
              <a:ext cx="144016" cy="14401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5" name="Group 34">
            <a:extLst>
              <a:ext uri="{FF2B5EF4-FFF2-40B4-BE49-F238E27FC236}">
                <a16:creationId xmlns:a16="http://schemas.microsoft.com/office/drawing/2014/main" id="{1CF3F4C4-C6B3-4C9D-8A8D-21F33164A9A2}"/>
              </a:ext>
            </a:extLst>
          </p:cNvPr>
          <p:cNvGrpSpPr/>
          <p:nvPr/>
        </p:nvGrpSpPr>
        <p:grpSpPr>
          <a:xfrm>
            <a:off x="3349682" y="2766448"/>
            <a:ext cx="288032" cy="288032"/>
            <a:chOff x="611560" y="2851238"/>
            <a:chExt cx="288032" cy="288032"/>
          </a:xfrm>
        </p:grpSpPr>
        <p:sp>
          <p:nvSpPr>
            <p:cNvPr id="36" name="Oval 35">
              <a:extLst>
                <a:ext uri="{FF2B5EF4-FFF2-40B4-BE49-F238E27FC236}">
                  <a16:creationId xmlns:a16="http://schemas.microsoft.com/office/drawing/2014/main" id="{0E2B26EF-E526-48C9-8305-8457984CABD7}"/>
                </a:ext>
              </a:extLst>
            </p:cNvPr>
            <p:cNvSpPr/>
            <p:nvPr/>
          </p:nvSpPr>
          <p:spPr>
            <a:xfrm>
              <a:off x="611560" y="2851238"/>
              <a:ext cx="288032" cy="288032"/>
            </a:xfrm>
            <a:prstGeom prst="ellips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36">
              <a:extLst>
                <a:ext uri="{FF2B5EF4-FFF2-40B4-BE49-F238E27FC236}">
                  <a16:creationId xmlns:a16="http://schemas.microsoft.com/office/drawing/2014/main" id="{A7BC6350-1ECE-472D-9DA0-0737B09EA3BE}"/>
                </a:ext>
              </a:extLst>
            </p:cNvPr>
            <p:cNvSpPr/>
            <p:nvPr/>
          </p:nvSpPr>
          <p:spPr>
            <a:xfrm>
              <a:off x="683568" y="2923246"/>
              <a:ext cx="144016" cy="14401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8" name="Group 37">
            <a:extLst>
              <a:ext uri="{FF2B5EF4-FFF2-40B4-BE49-F238E27FC236}">
                <a16:creationId xmlns:a16="http://schemas.microsoft.com/office/drawing/2014/main" id="{1C313DD5-E9D2-471D-834F-9961506E2F23}"/>
              </a:ext>
            </a:extLst>
          </p:cNvPr>
          <p:cNvGrpSpPr/>
          <p:nvPr/>
        </p:nvGrpSpPr>
        <p:grpSpPr>
          <a:xfrm>
            <a:off x="5174441" y="2766448"/>
            <a:ext cx="288032" cy="288032"/>
            <a:chOff x="611560" y="2851238"/>
            <a:chExt cx="288032" cy="288032"/>
          </a:xfrm>
        </p:grpSpPr>
        <p:sp>
          <p:nvSpPr>
            <p:cNvPr id="39" name="Oval 38">
              <a:extLst>
                <a:ext uri="{FF2B5EF4-FFF2-40B4-BE49-F238E27FC236}">
                  <a16:creationId xmlns:a16="http://schemas.microsoft.com/office/drawing/2014/main" id="{83C46B2B-CE79-4BBA-A5CF-77E761F310B8}"/>
                </a:ext>
              </a:extLst>
            </p:cNvPr>
            <p:cNvSpPr/>
            <p:nvPr/>
          </p:nvSpPr>
          <p:spPr>
            <a:xfrm>
              <a:off x="611560" y="2851238"/>
              <a:ext cx="288032" cy="288032"/>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Oval 39">
              <a:extLst>
                <a:ext uri="{FF2B5EF4-FFF2-40B4-BE49-F238E27FC236}">
                  <a16:creationId xmlns:a16="http://schemas.microsoft.com/office/drawing/2014/main" id="{7683BC14-2CD1-41C5-B677-C92AB6768B5E}"/>
                </a:ext>
              </a:extLst>
            </p:cNvPr>
            <p:cNvSpPr/>
            <p:nvPr/>
          </p:nvSpPr>
          <p:spPr>
            <a:xfrm>
              <a:off x="683568" y="2923246"/>
              <a:ext cx="144016" cy="14401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1" name="Group 40">
            <a:extLst>
              <a:ext uri="{FF2B5EF4-FFF2-40B4-BE49-F238E27FC236}">
                <a16:creationId xmlns:a16="http://schemas.microsoft.com/office/drawing/2014/main" id="{73AD8E45-1697-4746-AA4E-D80A83619BA7}"/>
              </a:ext>
            </a:extLst>
          </p:cNvPr>
          <p:cNvGrpSpPr/>
          <p:nvPr/>
        </p:nvGrpSpPr>
        <p:grpSpPr>
          <a:xfrm>
            <a:off x="6925523" y="2766448"/>
            <a:ext cx="288032" cy="288032"/>
            <a:chOff x="611560" y="2851238"/>
            <a:chExt cx="288032" cy="288032"/>
          </a:xfrm>
        </p:grpSpPr>
        <p:sp>
          <p:nvSpPr>
            <p:cNvPr id="42" name="Oval 41">
              <a:extLst>
                <a:ext uri="{FF2B5EF4-FFF2-40B4-BE49-F238E27FC236}">
                  <a16:creationId xmlns:a16="http://schemas.microsoft.com/office/drawing/2014/main" id="{6A204884-138B-40E1-9CC6-E93E0A103999}"/>
                </a:ext>
              </a:extLst>
            </p:cNvPr>
            <p:cNvSpPr/>
            <p:nvPr/>
          </p:nvSpPr>
          <p:spPr>
            <a:xfrm>
              <a:off x="611560" y="2851238"/>
              <a:ext cx="288032" cy="288032"/>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Oval 42">
              <a:extLst>
                <a:ext uri="{FF2B5EF4-FFF2-40B4-BE49-F238E27FC236}">
                  <a16:creationId xmlns:a16="http://schemas.microsoft.com/office/drawing/2014/main" id="{4AEA92AD-CBC6-42FC-BC91-76C54CC95D45}"/>
                </a:ext>
              </a:extLst>
            </p:cNvPr>
            <p:cNvSpPr/>
            <p:nvPr/>
          </p:nvSpPr>
          <p:spPr>
            <a:xfrm>
              <a:off x="683568" y="2923246"/>
              <a:ext cx="144016" cy="14401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7" name="Group 16">
            <a:extLst>
              <a:ext uri="{FF2B5EF4-FFF2-40B4-BE49-F238E27FC236}">
                <a16:creationId xmlns:a16="http://schemas.microsoft.com/office/drawing/2014/main" id="{E56DFB2A-C9A5-4ABF-8CEB-842EBD75E8D9}"/>
              </a:ext>
            </a:extLst>
          </p:cNvPr>
          <p:cNvGrpSpPr/>
          <p:nvPr/>
        </p:nvGrpSpPr>
        <p:grpSpPr>
          <a:xfrm>
            <a:off x="466019" y="1103914"/>
            <a:ext cx="2567564" cy="1530176"/>
            <a:chOff x="1144815" y="972015"/>
            <a:chExt cx="2227052" cy="1403159"/>
          </a:xfrm>
        </p:grpSpPr>
        <p:sp>
          <p:nvSpPr>
            <p:cNvPr id="2" name="Rectangle 1">
              <a:extLst>
                <a:ext uri="{FF2B5EF4-FFF2-40B4-BE49-F238E27FC236}">
                  <a16:creationId xmlns:a16="http://schemas.microsoft.com/office/drawing/2014/main" id="{A76A8303-5DA4-448C-B917-4824B43AE439}"/>
                </a:ext>
              </a:extLst>
            </p:cNvPr>
            <p:cNvSpPr/>
            <p:nvPr/>
          </p:nvSpPr>
          <p:spPr>
            <a:xfrm>
              <a:off x="1171946" y="972015"/>
              <a:ext cx="2199921" cy="1403159"/>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47BD3267-D104-4735-9E37-111D52F4048C}"/>
                </a:ext>
              </a:extLst>
            </p:cNvPr>
            <p:cNvSpPr/>
            <p:nvPr/>
          </p:nvSpPr>
          <p:spPr>
            <a:xfrm>
              <a:off x="1171945" y="976164"/>
              <a:ext cx="2199920" cy="264436"/>
            </a:xfrm>
            <a:prstGeom prst="rect">
              <a:avLst/>
            </a:prstGeom>
            <a:solidFill>
              <a:srgbClr val="12939A"/>
            </a:solidFill>
            <a:ln w="952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a:solidFill>
                    <a:schemeClr val="bg1"/>
                  </a:solidFill>
                  <a:latin typeface="Corbel" panose="020B0503020204020204" pitchFamily="34" charset="0"/>
                </a:rPr>
                <a:t>Explore Historical Data</a:t>
              </a:r>
            </a:p>
          </p:txBody>
        </p:sp>
        <p:sp>
          <p:nvSpPr>
            <p:cNvPr id="47" name="TextBox 46">
              <a:extLst>
                <a:ext uri="{FF2B5EF4-FFF2-40B4-BE49-F238E27FC236}">
                  <a16:creationId xmlns:a16="http://schemas.microsoft.com/office/drawing/2014/main" id="{7EA56101-ECFB-4357-A7B6-4D7D2F43D0FC}"/>
                </a:ext>
              </a:extLst>
            </p:cNvPr>
            <p:cNvSpPr txBox="1"/>
            <p:nvPr/>
          </p:nvSpPr>
          <p:spPr>
            <a:xfrm>
              <a:off x="1144815" y="1074188"/>
              <a:ext cx="2199920" cy="430887"/>
            </a:xfrm>
            <a:prstGeom prst="rect">
              <a:avLst/>
            </a:prstGeom>
            <a:noFill/>
          </p:spPr>
          <p:txBody>
            <a:bodyPr wrap="square" rtlCol="0">
              <a:spAutoFit/>
            </a:bodyPr>
            <a:lstStyle/>
            <a:p>
              <a:pPr marL="171450" indent="-171450">
                <a:buFont typeface="Arial" panose="020B0604020202020204" pitchFamily="34" charset="0"/>
                <a:buChar char="•"/>
              </a:pPr>
              <a:endParaRPr lang="en-US" altLang="ko-KR" sz="1100" dirty="0">
                <a:solidFill>
                  <a:schemeClr val="tx1">
                    <a:lumMod val="75000"/>
                    <a:lumOff val="25000"/>
                  </a:schemeClr>
                </a:solidFill>
                <a:latin typeface="Corbel" panose="020B0503020204020204" pitchFamily="34" charset="0"/>
                <a:cs typeface="Arial" pitchFamily="34" charset="0"/>
              </a:endParaRPr>
            </a:p>
            <a:p>
              <a:pPr marL="171450" indent="-171450">
                <a:buFont typeface="Arial" panose="020B0604020202020204" pitchFamily="34" charset="0"/>
                <a:buChar char="•"/>
              </a:pPr>
              <a:endParaRPr lang="en-US" altLang="ko-KR" sz="1100" dirty="0">
                <a:solidFill>
                  <a:schemeClr val="tx1">
                    <a:lumMod val="75000"/>
                    <a:lumOff val="25000"/>
                  </a:schemeClr>
                </a:solidFill>
                <a:latin typeface="Corbel" panose="020B0503020204020204" pitchFamily="34" charset="0"/>
                <a:cs typeface="Arial" pitchFamily="34" charset="0"/>
              </a:endParaRPr>
            </a:p>
          </p:txBody>
        </p:sp>
      </p:grpSp>
      <p:cxnSp>
        <p:nvCxnSpPr>
          <p:cNvPr id="12" name="Straight Connector 11">
            <a:extLst>
              <a:ext uri="{FF2B5EF4-FFF2-40B4-BE49-F238E27FC236}">
                <a16:creationId xmlns:a16="http://schemas.microsoft.com/office/drawing/2014/main" id="{A1767DE6-3581-4169-9578-30A8BC674304}"/>
              </a:ext>
            </a:extLst>
          </p:cNvPr>
          <p:cNvCxnSpPr>
            <a:cxnSpLocks/>
            <a:endCxn id="34" idx="0"/>
          </p:cNvCxnSpPr>
          <p:nvPr/>
        </p:nvCxnSpPr>
        <p:spPr>
          <a:xfrm>
            <a:off x="1668939" y="2653033"/>
            <a:ext cx="0" cy="196576"/>
          </a:xfrm>
          <a:prstGeom prst="line">
            <a:avLst/>
          </a:prstGeom>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6C5916DA-193E-4031-9161-EABEBA3AD9E6}"/>
              </a:ext>
            </a:extLst>
          </p:cNvPr>
          <p:cNvGrpSpPr/>
          <p:nvPr/>
        </p:nvGrpSpPr>
        <p:grpSpPr>
          <a:xfrm>
            <a:off x="2197309" y="3208404"/>
            <a:ext cx="2715620" cy="1519176"/>
            <a:chOff x="2326173" y="2885428"/>
            <a:chExt cx="2275284" cy="1261083"/>
          </a:xfrm>
        </p:grpSpPr>
        <p:sp>
          <p:nvSpPr>
            <p:cNvPr id="51" name="Rectangle 50">
              <a:extLst>
                <a:ext uri="{FF2B5EF4-FFF2-40B4-BE49-F238E27FC236}">
                  <a16:creationId xmlns:a16="http://schemas.microsoft.com/office/drawing/2014/main" id="{E8B41555-928D-421B-8BB4-A9E196D62170}"/>
                </a:ext>
              </a:extLst>
            </p:cNvPr>
            <p:cNvSpPr/>
            <p:nvPr/>
          </p:nvSpPr>
          <p:spPr>
            <a:xfrm>
              <a:off x="2326173" y="2885428"/>
              <a:ext cx="2199921" cy="1261083"/>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0DAAFB92-EA5B-41E8-BC74-A4B66DFF3B1E}"/>
                </a:ext>
              </a:extLst>
            </p:cNvPr>
            <p:cNvSpPr/>
            <p:nvPr/>
          </p:nvSpPr>
          <p:spPr>
            <a:xfrm>
              <a:off x="2326174" y="2885810"/>
              <a:ext cx="2199920" cy="264436"/>
            </a:xfrm>
            <a:prstGeom prst="rect">
              <a:avLst/>
            </a:prstGeom>
            <a:solidFill>
              <a:srgbClr val="12939A"/>
            </a:solidFill>
            <a:ln w="952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a:solidFill>
                    <a:schemeClr val="bg1"/>
                  </a:solidFill>
                  <a:latin typeface="Corbel" panose="020B0503020204020204" pitchFamily="34" charset="0"/>
                </a:rPr>
                <a:t>Find Optimal Spots</a:t>
              </a:r>
            </a:p>
          </p:txBody>
        </p:sp>
        <p:sp>
          <p:nvSpPr>
            <p:cNvPr id="53" name="TextBox 52">
              <a:extLst>
                <a:ext uri="{FF2B5EF4-FFF2-40B4-BE49-F238E27FC236}">
                  <a16:creationId xmlns:a16="http://schemas.microsoft.com/office/drawing/2014/main" id="{40E61B96-5D2C-42B3-8F01-0004F08AA340}"/>
                </a:ext>
              </a:extLst>
            </p:cNvPr>
            <p:cNvSpPr txBox="1"/>
            <p:nvPr/>
          </p:nvSpPr>
          <p:spPr>
            <a:xfrm>
              <a:off x="2401537" y="3227654"/>
              <a:ext cx="2199920" cy="261610"/>
            </a:xfrm>
            <a:prstGeom prst="rect">
              <a:avLst/>
            </a:prstGeom>
            <a:noFill/>
          </p:spPr>
          <p:txBody>
            <a:bodyPr wrap="square" rtlCol="0">
              <a:spAutoFit/>
            </a:bodyPr>
            <a:lstStyle/>
            <a:p>
              <a:pPr marL="171450" indent="-171450">
                <a:buFont typeface="Arial" panose="020B0604020202020204" pitchFamily="34" charset="0"/>
                <a:buChar char="•"/>
              </a:pPr>
              <a:endParaRPr lang="en-US" altLang="ko-KR" sz="1100" dirty="0">
                <a:solidFill>
                  <a:schemeClr val="tx1">
                    <a:lumMod val="75000"/>
                    <a:lumOff val="25000"/>
                  </a:schemeClr>
                </a:solidFill>
                <a:latin typeface="Corbel" panose="020B0503020204020204" pitchFamily="34" charset="0"/>
                <a:cs typeface="Arial" pitchFamily="34" charset="0"/>
              </a:endParaRPr>
            </a:p>
          </p:txBody>
        </p:sp>
      </p:grpSp>
      <p:cxnSp>
        <p:nvCxnSpPr>
          <p:cNvPr id="54" name="Straight Connector 53">
            <a:extLst>
              <a:ext uri="{FF2B5EF4-FFF2-40B4-BE49-F238E27FC236}">
                <a16:creationId xmlns:a16="http://schemas.microsoft.com/office/drawing/2014/main" id="{F6D545DD-B5F8-49B6-AB24-E66214DE2737}"/>
              </a:ext>
            </a:extLst>
          </p:cNvPr>
          <p:cNvCxnSpPr>
            <a:cxnSpLocks/>
            <a:stCxn id="37" idx="4"/>
          </p:cNvCxnSpPr>
          <p:nvPr/>
        </p:nvCxnSpPr>
        <p:spPr>
          <a:xfrm>
            <a:off x="3493698" y="2982472"/>
            <a:ext cx="0" cy="233132"/>
          </a:xfrm>
          <a:prstGeom prst="line">
            <a:avLst/>
          </a:prstGeom>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57A4D046-4E8E-4C15-B3DD-6FDE989F87BC}"/>
              </a:ext>
            </a:extLst>
          </p:cNvPr>
          <p:cNvGrpSpPr/>
          <p:nvPr/>
        </p:nvGrpSpPr>
        <p:grpSpPr>
          <a:xfrm>
            <a:off x="4103035" y="1094100"/>
            <a:ext cx="2426062" cy="1544384"/>
            <a:chOff x="4522638" y="965894"/>
            <a:chExt cx="2199922" cy="1397671"/>
          </a:xfrm>
        </p:grpSpPr>
        <p:sp>
          <p:nvSpPr>
            <p:cNvPr id="58" name="Rectangle 57">
              <a:extLst>
                <a:ext uri="{FF2B5EF4-FFF2-40B4-BE49-F238E27FC236}">
                  <a16:creationId xmlns:a16="http://schemas.microsoft.com/office/drawing/2014/main" id="{A295399E-354D-4F0F-AB24-FA1AA4E926B2}"/>
                </a:ext>
              </a:extLst>
            </p:cNvPr>
            <p:cNvSpPr/>
            <p:nvPr/>
          </p:nvSpPr>
          <p:spPr>
            <a:xfrm>
              <a:off x="4522639" y="1102482"/>
              <a:ext cx="2199921" cy="1261083"/>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9" name="Rectangle 58">
              <a:extLst>
                <a:ext uri="{FF2B5EF4-FFF2-40B4-BE49-F238E27FC236}">
                  <a16:creationId xmlns:a16="http://schemas.microsoft.com/office/drawing/2014/main" id="{341B3378-5607-458E-A6FD-2E6FEDCD186B}"/>
                </a:ext>
              </a:extLst>
            </p:cNvPr>
            <p:cNvSpPr/>
            <p:nvPr/>
          </p:nvSpPr>
          <p:spPr>
            <a:xfrm>
              <a:off x="4522638" y="965894"/>
              <a:ext cx="2199920" cy="264436"/>
            </a:xfrm>
            <a:prstGeom prst="rect">
              <a:avLst/>
            </a:prstGeom>
            <a:solidFill>
              <a:srgbClr val="12939A"/>
            </a:solidFill>
            <a:ln w="952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a:solidFill>
                    <a:schemeClr val="bg1"/>
                  </a:solidFill>
                  <a:latin typeface="Corbel" panose="020B0503020204020204" pitchFamily="34" charset="0"/>
                </a:rPr>
                <a:t>Stream Real-Time Data</a:t>
              </a:r>
            </a:p>
          </p:txBody>
        </p:sp>
        <p:sp>
          <p:nvSpPr>
            <p:cNvPr id="60" name="TextBox 59">
              <a:extLst>
                <a:ext uri="{FF2B5EF4-FFF2-40B4-BE49-F238E27FC236}">
                  <a16:creationId xmlns:a16="http://schemas.microsoft.com/office/drawing/2014/main" id="{A24516F0-9A4F-40B3-9FC2-BF88D678CFF6}"/>
                </a:ext>
              </a:extLst>
            </p:cNvPr>
            <p:cNvSpPr txBox="1"/>
            <p:nvPr/>
          </p:nvSpPr>
          <p:spPr>
            <a:xfrm>
              <a:off x="4522638" y="1329812"/>
              <a:ext cx="2199920" cy="261610"/>
            </a:xfrm>
            <a:prstGeom prst="rect">
              <a:avLst/>
            </a:prstGeom>
            <a:noFill/>
          </p:spPr>
          <p:txBody>
            <a:bodyPr wrap="square" rtlCol="0">
              <a:spAutoFit/>
            </a:bodyPr>
            <a:lstStyle/>
            <a:p>
              <a:pPr marL="171450" indent="-171450">
                <a:buFont typeface="Arial" panose="020B0604020202020204" pitchFamily="34" charset="0"/>
                <a:buChar char="•"/>
              </a:pPr>
              <a:endParaRPr lang="en-US" altLang="ko-KR" sz="1100" dirty="0">
                <a:solidFill>
                  <a:schemeClr val="tx1">
                    <a:lumMod val="75000"/>
                    <a:lumOff val="25000"/>
                  </a:schemeClr>
                </a:solidFill>
                <a:latin typeface="Corbel" panose="020B0503020204020204" pitchFamily="34" charset="0"/>
                <a:cs typeface="Arial" pitchFamily="34" charset="0"/>
              </a:endParaRPr>
            </a:p>
          </p:txBody>
        </p:sp>
      </p:grpSp>
      <p:cxnSp>
        <p:nvCxnSpPr>
          <p:cNvPr id="62" name="Straight Connector 61">
            <a:extLst>
              <a:ext uri="{FF2B5EF4-FFF2-40B4-BE49-F238E27FC236}">
                <a16:creationId xmlns:a16="http://schemas.microsoft.com/office/drawing/2014/main" id="{F454E762-7519-4651-8778-5259C2453B16}"/>
              </a:ext>
            </a:extLst>
          </p:cNvPr>
          <p:cNvCxnSpPr>
            <a:cxnSpLocks/>
            <a:endCxn id="40" idx="0"/>
          </p:cNvCxnSpPr>
          <p:nvPr/>
        </p:nvCxnSpPr>
        <p:spPr>
          <a:xfrm>
            <a:off x="5318457" y="2641424"/>
            <a:ext cx="0" cy="197032"/>
          </a:xfrm>
          <a:prstGeom prst="line">
            <a:avLst/>
          </a:prstGeom>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06474E9D-C56F-45CE-BED8-AB899C649C61}"/>
              </a:ext>
            </a:extLst>
          </p:cNvPr>
          <p:cNvSpPr/>
          <p:nvPr/>
        </p:nvSpPr>
        <p:spPr>
          <a:xfrm>
            <a:off x="5853527" y="3212553"/>
            <a:ext cx="2432024" cy="290298"/>
          </a:xfrm>
          <a:prstGeom prst="rect">
            <a:avLst/>
          </a:prstGeom>
          <a:solidFill>
            <a:srgbClr val="12939A"/>
          </a:solidFill>
          <a:ln w="952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a:solidFill>
                  <a:schemeClr val="tx1"/>
                </a:solidFill>
                <a:latin typeface="Corbel" panose="020B0503020204020204" pitchFamily="34" charset="0"/>
              </a:rPr>
              <a:t>Analysis &amp; Insights</a:t>
            </a:r>
          </a:p>
        </p:txBody>
      </p:sp>
      <p:cxnSp>
        <p:nvCxnSpPr>
          <p:cNvPr id="67" name="Straight Connector 66">
            <a:extLst>
              <a:ext uri="{FF2B5EF4-FFF2-40B4-BE49-F238E27FC236}">
                <a16:creationId xmlns:a16="http://schemas.microsoft.com/office/drawing/2014/main" id="{F1B34B4C-DA13-460D-8B84-0A8E48CB483B}"/>
              </a:ext>
            </a:extLst>
          </p:cNvPr>
          <p:cNvCxnSpPr>
            <a:cxnSpLocks/>
            <a:stCxn id="43" idx="4"/>
          </p:cNvCxnSpPr>
          <p:nvPr/>
        </p:nvCxnSpPr>
        <p:spPr>
          <a:xfrm>
            <a:off x="7069539" y="2982472"/>
            <a:ext cx="0" cy="229054"/>
          </a:xfrm>
          <a:prstGeom prst="line">
            <a:avLst/>
          </a:prstGeom>
        </p:spPr>
        <p:style>
          <a:lnRef idx="1">
            <a:schemeClr val="accent1"/>
          </a:lnRef>
          <a:fillRef idx="0">
            <a:schemeClr val="accent1"/>
          </a:fillRef>
          <a:effectRef idx="0">
            <a:schemeClr val="accent1"/>
          </a:effectRef>
          <a:fontRef idx="minor">
            <a:schemeClr val="tx1"/>
          </a:fontRef>
        </p:style>
      </p:cxnSp>
      <p:pic>
        <p:nvPicPr>
          <p:cNvPr id="50" name="Picture 2" descr="https://lh4.googleusercontent.com/agQlqdqtdTydrFYqkNh3ORU2mUh5YSgPcLqSZqVCnfNyTmelayxxCr2NMnoHeHqTBmu6p-f2Z944NrsNPUHDuqr6QBTibDNTrUsbPRzkxK-3zaO0F2KcLNXn5QHHU0GGMxM17xfCFgtYuiuRpg">
            <a:extLst>
              <a:ext uri="{FF2B5EF4-FFF2-40B4-BE49-F238E27FC236}">
                <a16:creationId xmlns:a16="http://schemas.microsoft.com/office/drawing/2014/main" id="{4A6E8C0C-96C9-4156-A3D3-65142731B0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54" y="11944"/>
            <a:ext cx="2106040" cy="623768"/>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Connector 47">
            <a:extLst>
              <a:ext uri="{FF2B5EF4-FFF2-40B4-BE49-F238E27FC236}">
                <a16:creationId xmlns:a16="http://schemas.microsoft.com/office/drawing/2014/main" id="{EDEE9334-C14D-4EAD-AA63-89574D4FE524}"/>
              </a:ext>
            </a:extLst>
          </p:cNvPr>
          <p:cNvCxnSpPr>
            <a:cxnSpLocks/>
          </p:cNvCxnSpPr>
          <p:nvPr/>
        </p:nvCxnSpPr>
        <p:spPr>
          <a:xfrm>
            <a:off x="981980" y="2916110"/>
            <a:ext cx="7240734" cy="8296"/>
          </a:xfrm>
          <a:prstGeom prst="line">
            <a:avLst/>
          </a:prstGeom>
          <a:ln w="25400">
            <a:solidFill>
              <a:srgbClr val="12939A"/>
            </a:solidFill>
            <a:headEnd type="none"/>
          </a:ln>
        </p:spPr>
        <p:style>
          <a:lnRef idx="1">
            <a:schemeClr val="accent1"/>
          </a:lnRef>
          <a:fillRef idx="0">
            <a:schemeClr val="accent1"/>
          </a:fillRef>
          <a:effectRef idx="0">
            <a:schemeClr val="accent1"/>
          </a:effectRef>
          <a:fontRef idx="minor">
            <a:schemeClr val="tx1"/>
          </a:fontRef>
        </p:style>
      </p:cxnSp>
      <p:cxnSp>
        <p:nvCxnSpPr>
          <p:cNvPr id="49" name="Shape 368">
            <a:extLst>
              <a:ext uri="{FF2B5EF4-FFF2-40B4-BE49-F238E27FC236}">
                <a16:creationId xmlns:a16="http://schemas.microsoft.com/office/drawing/2014/main" id="{391353E7-D706-428D-868A-73D215203E4C}"/>
              </a:ext>
            </a:extLst>
          </p:cNvPr>
          <p:cNvCxnSpPr>
            <a:cxnSpLocks/>
          </p:cNvCxnSpPr>
          <p:nvPr/>
        </p:nvCxnSpPr>
        <p:spPr>
          <a:xfrm>
            <a:off x="1094400" y="689128"/>
            <a:ext cx="7214981" cy="0"/>
          </a:xfrm>
          <a:prstGeom prst="straightConnector1">
            <a:avLst/>
          </a:prstGeom>
          <a:noFill/>
          <a:ln w="19050" cap="flat" cmpd="sng">
            <a:solidFill>
              <a:srgbClr val="12939A"/>
            </a:solidFill>
            <a:prstDash val="solid"/>
            <a:round/>
            <a:headEnd type="none" w="lg" len="lg"/>
            <a:tailEnd type="none" w="lg" len="lg"/>
          </a:ln>
        </p:spPr>
      </p:cxnSp>
      <p:sp>
        <p:nvSpPr>
          <p:cNvPr id="55" name="Shape 288">
            <a:extLst>
              <a:ext uri="{FF2B5EF4-FFF2-40B4-BE49-F238E27FC236}">
                <a16:creationId xmlns:a16="http://schemas.microsoft.com/office/drawing/2014/main" id="{F2921501-D71D-4743-8FDC-2B2BD5592699}"/>
              </a:ext>
            </a:extLst>
          </p:cNvPr>
          <p:cNvSpPr txBox="1">
            <a:spLocks/>
          </p:cNvSpPr>
          <p:nvPr/>
        </p:nvSpPr>
        <p:spPr>
          <a:xfrm>
            <a:off x="1968463" y="172648"/>
            <a:ext cx="6317088" cy="457200"/>
          </a:xfrm>
          <a:prstGeom prst="rect">
            <a:avLst/>
          </a:prstGeom>
          <a:noFill/>
          <a:ln>
            <a:noFill/>
          </a:ln>
        </p:spPr>
        <p:txBody>
          <a:bodyPr lIns="0" tIns="0" rIns="0" bIns="0" anchor="b" anchorCtr="0">
            <a:noAutofit/>
          </a:bodyPr>
          <a:lstStyle>
            <a:defPPr marR="0" lvl="0" algn="l" rtl="0">
              <a:lnSpc>
                <a:spcPct val="100000"/>
              </a:lnSpc>
              <a:spcBef>
                <a:spcPts val="0"/>
              </a:spcBef>
              <a:spcAft>
                <a:spcPts val="0"/>
              </a:spcAft>
            </a:defPPr>
            <a:lvl1pPr marL="152400" marR="0" lvl="0" indent="-152400" algn="l" rtl="0">
              <a:lnSpc>
                <a:spcPct val="110000"/>
              </a:lnSpc>
              <a:spcBef>
                <a:spcPts val="0"/>
              </a:spcBef>
              <a:spcAft>
                <a:spcPts val="0"/>
              </a:spcAft>
              <a:buClr>
                <a:srgbClr val="000000"/>
              </a:buClr>
              <a:buSzPct val="29411"/>
              <a:buFont typeface="Arial"/>
              <a:buNone/>
              <a:defRPr sz="38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9pPr>
          </a:lstStyle>
          <a:p>
            <a:pPr marL="0" indent="0">
              <a:lnSpc>
                <a:spcPct val="90000"/>
              </a:lnSpc>
              <a:buSzPct val="25000"/>
            </a:pPr>
            <a:r>
              <a:rPr lang="en-US" sz="2800" b="1" dirty="0">
                <a:latin typeface="Corbel" panose="020B0503020204020204" pitchFamily="34" charset="0"/>
              </a:rPr>
              <a:t>  </a:t>
            </a:r>
            <a:r>
              <a:rPr lang="en-US" sz="2400" b="1" dirty="0">
                <a:latin typeface="Corbel" panose="020B0503020204020204" pitchFamily="34" charset="0"/>
              </a:rPr>
              <a:t> Processing Large Volumes of Real-Time Data  </a:t>
            </a:r>
            <a:endParaRPr lang="en" sz="2400" b="1" dirty="0">
              <a:latin typeface="Corbel" panose="020B0503020204020204" pitchFamily="34" charset="0"/>
            </a:endParaRPr>
          </a:p>
        </p:txBody>
      </p:sp>
      <p:pic>
        <p:nvPicPr>
          <p:cNvPr id="4" name="Picture 3">
            <a:extLst>
              <a:ext uri="{FF2B5EF4-FFF2-40B4-BE49-F238E27FC236}">
                <a16:creationId xmlns:a16="http://schemas.microsoft.com/office/drawing/2014/main" id="{AEC3321E-5CB5-4C20-BE3D-F7D07B3B5062}"/>
              </a:ext>
            </a:extLst>
          </p:cNvPr>
          <p:cNvPicPr>
            <a:picLocks noChangeAspect="1"/>
          </p:cNvPicPr>
          <p:nvPr/>
        </p:nvPicPr>
        <p:blipFill>
          <a:blip r:embed="rId4"/>
          <a:stretch>
            <a:fillRect/>
          </a:stretch>
        </p:blipFill>
        <p:spPr>
          <a:xfrm>
            <a:off x="6354475" y="3584862"/>
            <a:ext cx="1430127" cy="1001089"/>
          </a:xfrm>
          <a:prstGeom prst="rect">
            <a:avLst/>
          </a:prstGeom>
        </p:spPr>
      </p:pic>
      <p:pic>
        <p:nvPicPr>
          <p:cNvPr id="10" name="Picture 9">
            <a:extLst>
              <a:ext uri="{FF2B5EF4-FFF2-40B4-BE49-F238E27FC236}">
                <a16:creationId xmlns:a16="http://schemas.microsoft.com/office/drawing/2014/main" id="{F501C5FA-8A94-4F68-BAE5-C27E69DBBB42}"/>
              </a:ext>
            </a:extLst>
          </p:cNvPr>
          <p:cNvPicPr>
            <a:picLocks noChangeAspect="1"/>
          </p:cNvPicPr>
          <p:nvPr/>
        </p:nvPicPr>
        <p:blipFill>
          <a:blip r:embed="rId5"/>
          <a:stretch>
            <a:fillRect/>
          </a:stretch>
        </p:blipFill>
        <p:spPr>
          <a:xfrm>
            <a:off x="4103034" y="1371320"/>
            <a:ext cx="2430846" cy="1266998"/>
          </a:xfrm>
          <a:prstGeom prst="rect">
            <a:avLst/>
          </a:prstGeom>
        </p:spPr>
      </p:pic>
      <p:pic>
        <p:nvPicPr>
          <p:cNvPr id="15" name="Picture 14">
            <a:extLst>
              <a:ext uri="{FF2B5EF4-FFF2-40B4-BE49-F238E27FC236}">
                <a16:creationId xmlns:a16="http://schemas.microsoft.com/office/drawing/2014/main" id="{FAE85F9E-55DD-4D38-A0C0-32682FF17CF9}"/>
              </a:ext>
            </a:extLst>
          </p:cNvPr>
          <p:cNvPicPr>
            <a:picLocks noChangeAspect="1"/>
          </p:cNvPicPr>
          <p:nvPr/>
        </p:nvPicPr>
        <p:blipFill>
          <a:blip r:embed="rId6"/>
          <a:stretch>
            <a:fillRect/>
          </a:stretch>
        </p:blipFill>
        <p:spPr>
          <a:xfrm>
            <a:off x="3071164" y="3660967"/>
            <a:ext cx="845067" cy="1018633"/>
          </a:xfrm>
          <a:prstGeom prst="rect">
            <a:avLst/>
          </a:prstGeom>
        </p:spPr>
      </p:pic>
      <p:pic>
        <p:nvPicPr>
          <p:cNvPr id="11" name="Picture 10">
            <a:extLst>
              <a:ext uri="{FF2B5EF4-FFF2-40B4-BE49-F238E27FC236}">
                <a16:creationId xmlns:a16="http://schemas.microsoft.com/office/drawing/2014/main" id="{511BCD0E-2FBE-4A63-9895-F8DE627C99E0}"/>
              </a:ext>
            </a:extLst>
          </p:cNvPr>
          <p:cNvPicPr>
            <a:picLocks noChangeAspect="1"/>
          </p:cNvPicPr>
          <p:nvPr/>
        </p:nvPicPr>
        <p:blipFill>
          <a:blip r:embed="rId7"/>
          <a:stretch>
            <a:fillRect/>
          </a:stretch>
        </p:blipFill>
        <p:spPr>
          <a:xfrm>
            <a:off x="738130" y="1415754"/>
            <a:ext cx="2023431" cy="1216357"/>
          </a:xfrm>
          <a:prstGeom prst="rect">
            <a:avLst/>
          </a:prstGeom>
        </p:spPr>
      </p:pic>
    </p:spTree>
    <p:extLst>
      <p:ext uri="{BB962C8B-B14F-4D97-AF65-F5344CB8AC3E}">
        <p14:creationId xmlns:p14="http://schemas.microsoft.com/office/powerpoint/2010/main" val="3335967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 name="Picture 2" descr="https://lh4.googleusercontent.com/agQlqdqtdTydrFYqkNh3ORU2mUh5YSgPcLqSZqVCnfNyTmelayxxCr2NMnoHeHqTBmu6p-f2Z944NrsNPUHDuqr6QBTibDNTrUsbPRzkxK-3zaO0F2KcLNXn5QHHU0GGMxM17xfCFgtYuiuRpg">
            <a:extLst>
              <a:ext uri="{FF2B5EF4-FFF2-40B4-BE49-F238E27FC236}">
                <a16:creationId xmlns:a16="http://schemas.microsoft.com/office/drawing/2014/main" id="{269DFF83-7D05-4DDF-A0C9-76FBB18120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106040" cy="62376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hape 368">
            <a:extLst>
              <a:ext uri="{FF2B5EF4-FFF2-40B4-BE49-F238E27FC236}">
                <a16:creationId xmlns:a16="http://schemas.microsoft.com/office/drawing/2014/main" id="{42380983-F94C-4C04-B451-34F25150B7D7}"/>
              </a:ext>
            </a:extLst>
          </p:cNvPr>
          <p:cNvCxnSpPr>
            <a:cxnSpLocks/>
          </p:cNvCxnSpPr>
          <p:nvPr/>
        </p:nvCxnSpPr>
        <p:spPr>
          <a:xfrm>
            <a:off x="1094400" y="689128"/>
            <a:ext cx="7214981" cy="0"/>
          </a:xfrm>
          <a:prstGeom prst="straightConnector1">
            <a:avLst/>
          </a:prstGeom>
          <a:noFill/>
          <a:ln w="19050" cap="flat" cmpd="sng">
            <a:solidFill>
              <a:srgbClr val="12939A"/>
            </a:solidFill>
            <a:prstDash val="solid"/>
            <a:round/>
            <a:headEnd type="none" w="lg" len="lg"/>
            <a:tailEnd type="none" w="lg" len="lg"/>
          </a:ln>
        </p:spPr>
      </p:cxnSp>
      <p:sp>
        <p:nvSpPr>
          <p:cNvPr id="5" name="Shape 288">
            <a:extLst>
              <a:ext uri="{FF2B5EF4-FFF2-40B4-BE49-F238E27FC236}">
                <a16:creationId xmlns:a16="http://schemas.microsoft.com/office/drawing/2014/main" id="{4BFC8C25-ED03-4485-B746-F47EC7AB677E}"/>
              </a:ext>
            </a:extLst>
          </p:cNvPr>
          <p:cNvSpPr txBox="1">
            <a:spLocks noGrp="1"/>
          </p:cNvSpPr>
          <p:nvPr>
            <p:ph type="body" idx="1"/>
          </p:nvPr>
        </p:nvSpPr>
        <p:spPr>
          <a:xfrm>
            <a:off x="3316467" y="83284"/>
            <a:ext cx="3941133" cy="457200"/>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rgbClr val="000000"/>
              </a:buClr>
              <a:buSzPct val="25000"/>
              <a:buFont typeface="Arial"/>
              <a:buNone/>
            </a:pPr>
            <a:r>
              <a:rPr lang="en-US" sz="3200" b="1" dirty="0">
                <a:latin typeface="Corbel" panose="020B0503020204020204" pitchFamily="34" charset="0"/>
              </a:rPr>
              <a:t> </a:t>
            </a:r>
            <a:r>
              <a:rPr lang="en-US" sz="3200" b="1" dirty="0">
                <a:latin typeface="Corbel" panose="020B0503020204020204" pitchFamily="34" charset="0"/>
                <a:ea typeface="Arial"/>
                <a:cs typeface="Arial"/>
                <a:sym typeface="Arial"/>
              </a:rPr>
              <a:t> </a:t>
            </a:r>
            <a:r>
              <a:rPr lang="en-US" sz="2800" dirty="0">
                <a:latin typeface="Arial"/>
                <a:ea typeface="Arial"/>
                <a:cs typeface="Arial"/>
                <a:sym typeface="Arial"/>
              </a:rPr>
              <a:t> </a:t>
            </a:r>
            <a:endParaRPr lang="en" sz="2800" dirty="0">
              <a:latin typeface="Arial"/>
              <a:ea typeface="Arial"/>
              <a:cs typeface="Arial"/>
              <a:sym typeface="Arial"/>
            </a:endParaRPr>
          </a:p>
        </p:txBody>
      </p:sp>
      <p:pic>
        <p:nvPicPr>
          <p:cNvPr id="8" name="Picture 7">
            <a:extLst>
              <a:ext uri="{FF2B5EF4-FFF2-40B4-BE49-F238E27FC236}">
                <a16:creationId xmlns:a16="http://schemas.microsoft.com/office/drawing/2014/main" id="{41681D3E-9E93-4261-9A1B-FD9E1A9A2D3B}"/>
              </a:ext>
            </a:extLst>
          </p:cNvPr>
          <p:cNvPicPr>
            <a:picLocks noChangeAspect="1"/>
          </p:cNvPicPr>
          <p:nvPr/>
        </p:nvPicPr>
        <p:blipFill>
          <a:blip r:embed="rId4"/>
          <a:stretch>
            <a:fillRect/>
          </a:stretch>
        </p:blipFill>
        <p:spPr>
          <a:xfrm>
            <a:off x="1108581" y="914697"/>
            <a:ext cx="502358" cy="502358"/>
          </a:xfrm>
          <a:prstGeom prst="rect">
            <a:avLst/>
          </a:prstGeom>
        </p:spPr>
      </p:pic>
      <p:pic>
        <p:nvPicPr>
          <p:cNvPr id="12" name="Picture 11">
            <a:extLst>
              <a:ext uri="{FF2B5EF4-FFF2-40B4-BE49-F238E27FC236}">
                <a16:creationId xmlns:a16="http://schemas.microsoft.com/office/drawing/2014/main" id="{C55EFE65-83D6-40C4-A121-B480BE97ACDF}"/>
              </a:ext>
            </a:extLst>
          </p:cNvPr>
          <p:cNvPicPr>
            <a:picLocks noChangeAspect="1"/>
          </p:cNvPicPr>
          <p:nvPr/>
        </p:nvPicPr>
        <p:blipFill>
          <a:blip r:embed="rId4"/>
          <a:stretch>
            <a:fillRect/>
          </a:stretch>
        </p:blipFill>
        <p:spPr>
          <a:xfrm>
            <a:off x="1759441" y="916594"/>
            <a:ext cx="502358" cy="502358"/>
          </a:xfrm>
          <a:prstGeom prst="rect">
            <a:avLst/>
          </a:prstGeom>
        </p:spPr>
      </p:pic>
      <p:pic>
        <p:nvPicPr>
          <p:cNvPr id="13" name="Picture 12">
            <a:extLst>
              <a:ext uri="{FF2B5EF4-FFF2-40B4-BE49-F238E27FC236}">
                <a16:creationId xmlns:a16="http://schemas.microsoft.com/office/drawing/2014/main" id="{F500B167-3F16-4D9A-8C75-AB081DCA32DB}"/>
              </a:ext>
            </a:extLst>
          </p:cNvPr>
          <p:cNvPicPr>
            <a:picLocks noChangeAspect="1"/>
          </p:cNvPicPr>
          <p:nvPr/>
        </p:nvPicPr>
        <p:blipFill>
          <a:blip r:embed="rId4"/>
          <a:stretch>
            <a:fillRect/>
          </a:stretch>
        </p:blipFill>
        <p:spPr>
          <a:xfrm>
            <a:off x="1451301" y="1514916"/>
            <a:ext cx="502358" cy="502358"/>
          </a:xfrm>
          <a:prstGeom prst="rect">
            <a:avLst/>
          </a:prstGeom>
        </p:spPr>
      </p:pic>
      <p:sp>
        <p:nvSpPr>
          <p:cNvPr id="9" name="Arrow: Right 8">
            <a:extLst>
              <a:ext uri="{FF2B5EF4-FFF2-40B4-BE49-F238E27FC236}">
                <a16:creationId xmlns:a16="http://schemas.microsoft.com/office/drawing/2014/main" id="{46BB415F-F38A-4345-8AF3-30C2567AE0D4}"/>
              </a:ext>
            </a:extLst>
          </p:cNvPr>
          <p:cNvSpPr/>
          <p:nvPr/>
        </p:nvSpPr>
        <p:spPr>
          <a:xfrm rot="19466702">
            <a:off x="2833744" y="3127538"/>
            <a:ext cx="943256" cy="348661"/>
          </a:xfrm>
          <a:prstGeom prst="rightArrow">
            <a:avLst>
              <a:gd name="adj1" fmla="val 50000"/>
              <a:gd name="adj2" fmla="val 62716"/>
            </a:avLst>
          </a:prstGeom>
          <a:solidFill>
            <a:srgbClr val="12939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pic>
        <p:nvPicPr>
          <p:cNvPr id="14" name="Picture 13">
            <a:extLst>
              <a:ext uri="{FF2B5EF4-FFF2-40B4-BE49-F238E27FC236}">
                <a16:creationId xmlns:a16="http://schemas.microsoft.com/office/drawing/2014/main" id="{6A8A8C5B-34D6-420A-9AE7-80D30BABFA57}"/>
              </a:ext>
            </a:extLst>
          </p:cNvPr>
          <p:cNvPicPr>
            <a:picLocks noChangeAspect="1"/>
          </p:cNvPicPr>
          <p:nvPr/>
        </p:nvPicPr>
        <p:blipFill>
          <a:blip r:embed="rId5"/>
          <a:stretch>
            <a:fillRect/>
          </a:stretch>
        </p:blipFill>
        <p:spPr>
          <a:xfrm>
            <a:off x="6247479" y="3456565"/>
            <a:ext cx="1589185" cy="839428"/>
          </a:xfrm>
          <a:prstGeom prst="rect">
            <a:avLst/>
          </a:prstGeom>
        </p:spPr>
      </p:pic>
      <p:sp>
        <p:nvSpPr>
          <p:cNvPr id="20" name="Arrow: Right 19">
            <a:extLst>
              <a:ext uri="{FF2B5EF4-FFF2-40B4-BE49-F238E27FC236}">
                <a16:creationId xmlns:a16="http://schemas.microsoft.com/office/drawing/2014/main" id="{9D1CC2E1-DBF8-471A-A304-58ED95964003}"/>
              </a:ext>
            </a:extLst>
          </p:cNvPr>
          <p:cNvSpPr/>
          <p:nvPr/>
        </p:nvSpPr>
        <p:spPr>
          <a:xfrm rot="20248236">
            <a:off x="4892249" y="1829812"/>
            <a:ext cx="1023936" cy="374925"/>
          </a:xfrm>
          <a:prstGeom prst="rightArrow">
            <a:avLst/>
          </a:prstGeom>
          <a:solidFill>
            <a:srgbClr val="12939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rbel" panose="020B0503020204020204" pitchFamily="34" charset="0"/>
              </a:rPr>
              <a:t>output</a:t>
            </a:r>
          </a:p>
        </p:txBody>
      </p:sp>
      <p:sp>
        <p:nvSpPr>
          <p:cNvPr id="21" name="Arrow: Right 20">
            <a:extLst>
              <a:ext uri="{FF2B5EF4-FFF2-40B4-BE49-F238E27FC236}">
                <a16:creationId xmlns:a16="http://schemas.microsoft.com/office/drawing/2014/main" id="{D686BDE0-43D0-4CA3-B733-23FA8B6546A4}"/>
              </a:ext>
            </a:extLst>
          </p:cNvPr>
          <p:cNvSpPr/>
          <p:nvPr/>
        </p:nvSpPr>
        <p:spPr>
          <a:xfrm rot="1100097">
            <a:off x="4896208" y="2928100"/>
            <a:ext cx="1074280" cy="406796"/>
          </a:xfrm>
          <a:prstGeom prst="rightArrow">
            <a:avLst/>
          </a:prstGeom>
          <a:solidFill>
            <a:srgbClr val="12939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rbel" panose="020B0503020204020204" pitchFamily="34" charset="0"/>
              </a:rPr>
              <a:t>object</a:t>
            </a:r>
          </a:p>
        </p:txBody>
      </p:sp>
      <p:pic>
        <p:nvPicPr>
          <p:cNvPr id="22" name="Picture 21">
            <a:extLst>
              <a:ext uri="{FF2B5EF4-FFF2-40B4-BE49-F238E27FC236}">
                <a16:creationId xmlns:a16="http://schemas.microsoft.com/office/drawing/2014/main" id="{9183CD2C-8006-4CFB-BDBF-C9D0F38AD03B}"/>
              </a:ext>
            </a:extLst>
          </p:cNvPr>
          <p:cNvPicPr>
            <a:picLocks noChangeAspect="1"/>
          </p:cNvPicPr>
          <p:nvPr/>
        </p:nvPicPr>
        <p:blipFill>
          <a:blip r:embed="rId6"/>
          <a:stretch>
            <a:fillRect/>
          </a:stretch>
        </p:blipFill>
        <p:spPr>
          <a:xfrm>
            <a:off x="6163378" y="916594"/>
            <a:ext cx="2030228" cy="1548231"/>
          </a:xfrm>
          <a:prstGeom prst="rect">
            <a:avLst/>
          </a:prstGeom>
        </p:spPr>
      </p:pic>
      <p:pic>
        <p:nvPicPr>
          <p:cNvPr id="24" name="Picture 23">
            <a:extLst>
              <a:ext uri="{FF2B5EF4-FFF2-40B4-BE49-F238E27FC236}">
                <a16:creationId xmlns:a16="http://schemas.microsoft.com/office/drawing/2014/main" id="{69E06614-E9C4-4BC7-9BBA-16692A211585}"/>
              </a:ext>
            </a:extLst>
          </p:cNvPr>
          <p:cNvPicPr>
            <a:picLocks noChangeAspect="1"/>
          </p:cNvPicPr>
          <p:nvPr/>
        </p:nvPicPr>
        <p:blipFill>
          <a:blip r:embed="rId7"/>
          <a:stretch>
            <a:fillRect/>
          </a:stretch>
        </p:blipFill>
        <p:spPr>
          <a:xfrm>
            <a:off x="3624485" y="1822700"/>
            <a:ext cx="1127789" cy="1127789"/>
          </a:xfrm>
          <a:prstGeom prst="rect">
            <a:avLst/>
          </a:prstGeom>
        </p:spPr>
      </p:pic>
      <p:sp>
        <p:nvSpPr>
          <p:cNvPr id="26" name="Arrow: Right 25">
            <a:extLst>
              <a:ext uri="{FF2B5EF4-FFF2-40B4-BE49-F238E27FC236}">
                <a16:creationId xmlns:a16="http://schemas.microsoft.com/office/drawing/2014/main" id="{80DD701E-4C4B-4B51-8F1E-F994958E5689}"/>
              </a:ext>
            </a:extLst>
          </p:cNvPr>
          <p:cNvSpPr/>
          <p:nvPr/>
        </p:nvSpPr>
        <p:spPr>
          <a:xfrm rot="5400000">
            <a:off x="1219632" y="2529967"/>
            <a:ext cx="980754" cy="381717"/>
          </a:xfrm>
          <a:prstGeom prst="rightArrow">
            <a:avLst/>
          </a:prstGeom>
          <a:solidFill>
            <a:srgbClr val="12939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en-US" sz="1200" dirty="0">
              <a:latin typeface="Corbel" panose="020B0503020204020204" pitchFamily="34" charset="0"/>
            </a:endParaRPr>
          </a:p>
        </p:txBody>
      </p:sp>
      <p:sp>
        <p:nvSpPr>
          <p:cNvPr id="25" name="Rectangle: Rounded Corners 24">
            <a:extLst>
              <a:ext uri="{FF2B5EF4-FFF2-40B4-BE49-F238E27FC236}">
                <a16:creationId xmlns:a16="http://schemas.microsoft.com/office/drawing/2014/main" id="{6373CA9D-E939-4CFC-98FC-1EB42929CEE0}"/>
              </a:ext>
            </a:extLst>
          </p:cNvPr>
          <p:cNvSpPr/>
          <p:nvPr/>
        </p:nvSpPr>
        <p:spPr>
          <a:xfrm>
            <a:off x="841512" y="3456565"/>
            <a:ext cx="1736993" cy="638973"/>
          </a:xfrm>
          <a:prstGeom prst="roundRect">
            <a:avLst/>
          </a:prstGeom>
          <a:solidFill>
            <a:srgbClr val="12939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rbel" panose="020B0503020204020204" pitchFamily="34" charset="0"/>
              </a:rPr>
              <a:t>K-Means Cluster</a:t>
            </a:r>
          </a:p>
        </p:txBody>
      </p:sp>
      <p:sp>
        <p:nvSpPr>
          <p:cNvPr id="28" name="Shape 288">
            <a:extLst>
              <a:ext uri="{FF2B5EF4-FFF2-40B4-BE49-F238E27FC236}">
                <a16:creationId xmlns:a16="http://schemas.microsoft.com/office/drawing/2014/main" id="{21CBCC01-92FB-4000-B577-649B598F21CE}"/>
              </a:ext>
            </a:extLst>
          </p:cNvPr>
          <p:cNvSpPr txBox="1">
            <a:spLocks/>
          </p:cNvSpPr>
          <p:nvPr/>
        </p:nvSpPr>
        <p:spPr>
          <a:xfrm>
            <a:off x="2169659" y="157606"/>
            <a:ext cx="5883006" cy="457200"/>
          </a:xfrm>
          <a:prstGeom prst="rect">
            <a:avLst/>
          </a:prstGeom>
          <a:noFill/>
          <a:ln>
            <a:noFill/>
          </a:ln>
        </p:spPr>
        <p:txBody>
          <a:bodyPr lIns="0" tIns="0" rIns="0" bIns="0" anchor="b" anchorCtr="0">
            <a:noAutofit/>
          </a:bodyPr>
          <a:lstStyle>
            <a:defPPr marR="0" lvl="0" algn="l" rtl="0">
              <a:lnSpc>
                <a:spcPct val="100000"/>
              </a:lnSpc>
              <a:spcBef>
                <a:spcPts val="0"/>
              </a:spcBef>
              <a:spcAft>
                <a:spcPts val="0"/>
              </a:spcAft>
            </a:defPPr>
            <a:lvl1pPr marL="152400" marR="0" lvl="0" indent="-152400" algn="l" rtl="0">
              <a:lnSpc>
                <a:spcPct val="110000"/>
              </a:lnSpc>
              <a:spcBef>
                <a:spcPts val="0"/>
              </a:spcBef>
              <a:spcAft>
                <a:spcPts val="0"/>
              </a:spcAft>
              <a:buClr>
                <a:srgbClr val="000000"/>
              </a:buClr>
              <a:buSzPct val="29411"/>
              <a:buFont typeface="Arial"/>
              <a:buNone/>
              <a:defRPr sz="38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9pPr>
          </a:lstStyle>
          <a:p>
            <a:pPr marL="0" indent="0">
              <a:lnSpc>
                <a:spcPct val="90000"/>
              </a:lnSpc>
              <a:buSzPct val="25000"/>
            </a:pPr>
            <a:r>
              <a:rPr lang="en-US" sz="2800" b="1" dirty="0">
                <a:latin typeface="Corbel" panose="020B0503020204020204" pitchFamily="34" charset="0"/>
              </a:rPr>
              <a:t>  </a:t>
            </a:r>
            <a:r>
              <a:rPr lang="en-US" sz="2400" b="1" dirty="0">
                <a:latin typeface="Corbel" panose="020B0503020204020204" pitchFamily="34" charset="0"/>
              </a:rPr>
              <a:t>Finding The Spots with The Most Traffic </a:t>
            </a:r>
            <a:endParaRPr lang="en" sz="2400" b="1" dirty="0">
              <a:latin typeface="Corbel" panose="020B0503020204020204" pitchFamily="34" charset="0"/>
            </a:endParaRPr>
          </a:p>
        </p:txBody>
      </p:sp>
      <p:pic>
        <p:nvPicPr>
          <p:cNvPr id="29" name="Picture 28">
            <a:extLst>
              <a:ext uri="{FF2B5EF4-FFF2-40B4-BE49-F238E27FC236}">
                <a16:creationId xmlns:a16="http://schemas.microsoft.com/office/drawing/2014/main" id="{464794AD-F1FD-4AB9-8BCA-1EC0CAE1EA5F}"/>
              </a:ext>
            </a:extLst>
          </p:cNvPr>
          <p:cNvPicPr>
            <a:picLocks noChangeAspect="1"/>
          </p:cNvPicPr>
          <p:nvPr/>
        </p:nvPicPr>
        <p:blipFill>
          <a:blip r:embed="rId8"/>
          <a:stretch>
            <a:fillRect/>
          </a:stretch>
        </p:blipFill>
        <p:spPr>
          <a:xfrm>
            <a:off x="622359" y="4261770"/>
            <a:ext cx="2274163" cy="452971"/>
          </a:xfrm>
          <a:prstGeom prst="rect">
            <a:avLst/>
          </a:prstGeom>
        </p:spPr>
      </p:pic>
      <p:sp>
        <p:nvSpPr>
          <p:cNvPr id="2" name="文字方塊 1">
            <a:extLst>
              <a:ext uri="{FF2B5EF4-FFF2-40B4-BE49-F238E27FC236}">
                <a16:creationId xmlns:a16="http://schemas.microsoft.com/office/drawing/2014/main" id="{C3B1D5A8-AE39-4F4B-8547-0D2006F94F1F}"/>
              </a:ext>
            </a:extLst>
          </p:cNvPr>
          <p:cNvSpPr txBox="1"/>
          <p:nvPr/>
        </p:nvSpPr>
        <p:spPr>
          <a:xfrm>
            <a:off x="1515158" y="2254725"/>
            <a:ext cx="400110" cy="871502"/>
          </a:xfrm>
          <a:prstGeom prst="rect">
            <a:avLst/>
          </a:prstGeom>
          <a:noFill/>
          <a:ln>
            <a:noFill/>
          </a:ln>
        </p:spPr>
        <p:txBody>
          <a:bodyPr vert="eaVert" wrap="square" rtlCol="0">
            <a:spAutoFit/>
          </a:bodyPr>
          <a:lstStyle/>
          <a:p>
            <a:r>
              <a:rPr lang="en-US" dirty="0">
                <a:solidFill>
                  <a:schemeClr val="bg1"/>
                </a:solidFill>
              </a:rPr>
              <a:t>Location</a:t>
            </a:r>
          </a:p>
        </p:txBody>
      </p:sp>
    </p:spTree>
    <p:extLst>
      <p:ext uri="{BB962C8B-B14F-4D97-AF65-F5344CB8AC3E}">
        <p14:creationId xmlns:p14="http://schemas.microsoft.com/office/powerpoint/2010/main" val="2677717483"/>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 name="Picture 2" descr="https://lh4.googleusercontent.com/agQlqdqtdTydrFYqkNh3ORU2mUh5YSgPcLqSZqVCnfNyTmelayxxCr2NMnoHeHqTBmu6p-f2Z944NrsNPUHDuqr6QBTibDNTrUsbPRzkxK-3zaO0F2KcLNXn5QHHU0GGMxM17xfCFgtYuiuRpg">
            <a:extLst>
              <a:ext uri="{FF2B5EF4-FFF2-40B4-BE49-F238E27FC236}">
                <a16:creationId xmlns:a16="http://schemas.microsoft.com/office/drawing/2014/main" id="{269DFF83-7D05-4DDF-A0C9-76FBB18120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6"/>
            <a:ext cx="2106040" cy="62376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hape 368">
            <a:extLst>
              <a:ext uri="{FF2B5EF4-FFF2-40B4-BE49-F238E27FC236}">
                <a16:creationId xmlns:a16="http://schemas.microsoft.com/office/drawing/2014/main" id="{42380983-F94C-4C04-B451-34F25150B7D7}"/>
              </a:ext>
            </a:extLst>
          </p:cNvPr>
          <p:cNvCxnSpPr>
            <a:cxnSpLocks/>
          </p:cNvCxnSpPr>
          <p:nvPr/>
        </p:nvCxnSpPr>
        <p:spPr>
          <a:xfrm>
            <a:off x="1094400" y="689128"/>
            <a:ext cx="7214981" cy="0"/>
          </a:xfrm>
          <a:prstGeom prst="straightConnector1">
            <a:avLst/>
          </a:prstGeom>
          <a:noFill/>
          <a:ln w="19050" cap="flat" cmpd="sng">
            <a:solidFill>
              <a:srgbClr val="12939A"/>
            </a:solidFill>
            <a:prstDash val="solid"/>
            <a:round/>
            <a:headEnd type="none" w="lg" len="lg"/>
            <a:tailEnd type="none" w="lg" len="lg"/>
          </a:ln>
        </p:spPr>
      </p:cxnSp>
      <p:sp>
        <p:nvSpPr>
          <p:cNvPr id="5" name="Shape 288">
            <a:extLst>
              <a:ext uri="{FF2B5EF4-FFF2-40B4-BE49-F238E27FC236}">
                <a16:creationId xmlns:a16="http://schemas.microsoft.com/office/drawing/2014/main" id="{4BFC8C25-ED03-4485-B746-F47EC7AB677E}"/>
              </a:ext>
            </a:extLst>
          </p:cNvPr>
          <p:cNvSpPr txBox="1">
            <a:spLocks noGrp="1"/>
          </p:cNvSpPr>
          <p:nvPr>
            <p:ph type="body" idx="1"/>
          </p:nvPr>
        </p:nvSpPr>
        <p:spPr>
          <a:xfrm>
            <a:off x="3316467" y="83284"/>
            <a:ext cx="3941133" cy="457200"/>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rgbClr val="000000"/>
              </a:buClr>
              <a:buSzPct val="25000"/>
              <a:buFont typeface="Arial"/>
              <a:buNone/>
            </a:pPr>
            <a:r>
              <a:rPr lang="en-US" sz="3200" b="1" dirty="0">
                <a:latin typeface="Corbel" panose="020B0503020204020204" pitchFamily="34" charset="0"/>
              </a:rPr>
              <a:t> </a:t>
            </a:r>
            <a:r>
              <a:rPr lang="en-US" sz="3200" b="1" dirty="0">
                <a:latin typeface="Corbel" panose="020B0503020204020204" pitchFamily="34" charset="0"/>
                <a:sym typeface="Arial"/>
              </a:rPr>
              <a:t> </a:t>
            </a:r>
            <a:r>
              <a:rPr lang="en-US" sz="2800" b="1" dirty="0">
                <a:latin typeface="Corbel" panose="020B0503020204020204" pitchFamily="34" charset="0"/>
                <a:sym typeface="Arial"/>
              </a:rPr>
              <a:t>  </a:t>
            </a:r>
            <a:endParaRPr lang="en" sz="2800" b="1" dirty="0">
              <a:latin typeface="Corbel" panose="020B0503020204020204" pitchFamily="34" charset="0"/>
              <a:sym typeface="Arial"/>
            </a:endParaRPr>
          </a:p>
        </p:txBody>
      </p:sp>
      <p:pic>
        <p:nvPicPr>
          <p:cNvPr id="6" name="Picture 5">
            <a:extLst>
              <a:ext uri="{FF2B5EF4-FFF2-40B4-BE49-F238E27FC236}">
                <a16:creationId xmlns:a16="http://schemas.microsoft.com/office/drawing/2014/main" id="{188E33A2-409A-495C-AF08-E354D809FDDF}"/>
              </a:ext>
            </a:extLst>
          </p:cNvPr>
          <p:cNvPicPr>
            <a:picLocks noChangeAspect="1"/>
          </p:cNvPicPr>
          <p:nvPr/>
        </p:nvPicPr>
        <p:blipFill>
          <a:blip r:embed="rId4"/>
          <a:stretch>
            <a:fillRect/>
          </a:stretch>
        </p:blipFill>
        <p:spPr>
          <a:xfrm>
            <a:off x="847511" y="2762038"/>
            <a:ext cx="1160323" cy="537009"/>
          </a:xfrm>
          <a:prstGeom prst="rect">
            <a:avLst/>
          </a:prstGeom>
        </p:spPr>
      </p:pic>
      <p:pic>
        <p:nvPicPr>
          <p:cNvPr id="8" name="Picture 7">
            <a:extLst>
              <a:ext uri="{FF2B5EF4-FFF2-40B4-BE49-F238E27FC236}">
                <a16:creationId xmlns:a16="http://schemas.microsoft.com/office/drawing/2014/main" id="{7E1D14AE-F472-40C5-AB3A-E54A72CF4A07}"/>
              </a:ext>
            </a:extLst>
          </p:cNvPr>
          <p:cNvPicPr>
            <a:picLocks noChangeAspect="1"/>
          </p:cNvPicPr>
          <p:nvPr/>
        </p:nvPicPr>
        <p:blipFill rotWithShape="1">
          <a:blip r:embed="rId5"/>
          <a:srcRect t="21401" b="18351"/>
          <a:stretch/>
        </p:blipFill>
        <p:spPr>
          <a:xfrm>
            <a:off x="579911" y="2033278"/>
            <a:ext cx="987917" cy="595190"/>
          </a:xfrm>
          <a:prstGeom prst="rect">
            <a:avLst/>
          </a:prstGeom>
        </p:spPr>
      </p:pic>
      <p:pic>
        <p:nvPicPr>
          <p:cNvPr id="10" name="Picture 9">
            <a:extLst>
              <a:ext uri="{FF2B5EF4-FFF2-40B4-BE49-F238E27FC236}">
                <a16:creationId xmlns:a16="http://schemas.microsoft.com/office/drawing/2014/main" id="{98F42291-7620-4181-A820-5467598C8223}"/>
              </a:ext>
            </a:extLst>
          </p:cNvPr>
          <p:cNvPicPr>
            <a:picLocks noChangeAspect="1"/>
          </p:cNvPicPr>
          <p:nvPr/>
        </p:nvPicPr>
        <p:blipFill rotWithShape="1">
          <a:blip r:embed="rId6"/>
          <a:srcRect l="23067" r="24267"/>
          <a:stretch/>
        </p:blipFill>
        <p:spPr>
          <a:xfrm>
            <a:off x="580854" y="849139"/>
            <a:ext cx="987918" cy="1072724"/>
          </a:xfrm>
          <a:prstGeom prst="rect">
            <a:avLst/>
          </a:prstGeom>
        </p:spPr>
      </p:pic>
      <p:pic>
        <p:nvPicPr>
          <p:cNvPr id="12" name="Picture 11">
            <a:extLst>
              <a:ext uri="{FF2B5EF4-FFF2-40B4-BE49-F238E27FC236}">
                <a16:creationId xmlns:a16="http://schemas.microsoft.com/office/drawing/2014/main" id="{471EC76F-AA7D-4D09-A1B8-3A68964CBD78}"/>
              </a:ext>
            </a:extLst>
          </p:cNvPr>
          <p:cNvPicPr>
            <a:picLocks noChangeAspect="1"/>
          </p:cNvPicPr>
          <p:nvPr/>
        </p:nvPicPr>
        <p:blipFill>
          <a:blip r:embed="rId7"/>
          <a:stretch>
            <a:fillRect/>
          </a:stretch>
        </p:blipFill>
        <p:spPr>
          <a:xfrm>
            <a:off x="2335416" y="2553087"/>
            <a:ext cx="606636" cy="863156"/>
          </a:xfrm>
          <a:prstGeom prst="rect">
            <a:avLst/>
          </a:prstGeom>
        </p:spPr>
      </p:pic>
      <p:cxnSp>
        <p:nvCxnSpPr>
          <p:cNvPr id="19" name="Straight Connector 18">
            <a:extLst>
              <a:ext uri="{FF2B5EF4-FFF2-40B4-BE49-F238E27FC236}">
                <a16:creationId xmlns:a16="http://schemas.microsoft.com/office/drawing/2014/main" id="{8694B87D-A1CD-49AA-AECF-9D3770433A7C}"/>
              </a:ext>
            </a:extLst>
          </p:cNvPr>
          <p:cNvCxnSpPr>
            <a:cxnSpLocks/>
          </p:cNvCxnSpPr>
          <p:nvPr/>
        </p:nvCxnSpPr>
        <p:spPr>
          <a:xfrm flipV="1">
            <a:off x="1073869" y="1849864"/>
            <a:ext cx="944" cy="31163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5FC94228-FC58-4246-9AA2-E36292C6CFD6}"/>
              </a:ext>
            </a:extLst>
          </p:cNvPr>
          <p:cNvCxnSpPr>
            <a:cxnSpLocks/>
          </p:cNvCxnSpPr>
          <p:nvPr/>
        </p:nvCxnSpPr>
        <p:spPr>
          <a:xfrm flipH="1">
            <a:off x="1074812" y="2473142"/>
            <a:ext cx="1" cy="29828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DB1BDF7B-0EEE-44FA-84C9-28F8BEF7B430}"/>
              </a:ext>
            </a:extLst>
          </p:cNvPr>
          <p:cNvCxnSpPr>
            <a:cxnSpLocks/>
          </p:cNvCxnSpPr>
          <p:nvPr/>
        </p:nvCxnSpPr>
        <p:spPr>
          <a:xfrm flipH="1">
            <a:off x="2080366" y="2968883"/>
            <a:ext cx="257691" cy="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9" name="群組 8">
            <a:extLst>
              <a:ext uri="{FF2B5EF4-FFF2-40B4-BE49-F238E27FC236}">
                <a16:creationId xmlns:a16="http://schemas.microsoft.com/office/drawing/2014/main" id="{C7CD1282-F0AB-4078-99B4-9083739212EB}"/>
              </a:ext>
            </a:extLst>
          </p:cNvPr>
          <p:cNvGrpSpPr/>
          <p:nvPr/>
        </p:nvGrpSpPr>
        <p:grpSpPr>
          <a:xfrm>
            <a:off x="3209273" y="2264506"/>
            <a:ext cx="3371161" cy="1208176"/>
            <a:chOff x="2500203" y="2853251"/>
            <a:chExt cx="3371161" cy="1208176"/>
          </a:xfrm>
        </p:grpSpPr>
        <p:sp>
          <p:nvSpPr>
            <p:cNvPr id="13" name="Rectangle: Rounded Corners 12">
              <a:extLst>
                <a:ext uri="{FF2B5EF4-FFF2-40B4-BE49-F238E27FC236}">
                  <a16:creationId xmlns:a16="http://schemas.microsoft.com/office/drawing/2014/main" id="{550B8BDE-CA15-4DF1-96B9-34261917B524}"/>
                </a:ext>
              </a:extLst>
            </p:cNvPr>
            <p:cNvSpPr/>
            <p:nvPr/>
          </p:nvSpPr>
          <p:spPr>
            <a:xfrm>
              <a:off x="2500203" y="2853251"/>
              <a:ext cx="3371161" cy="1208176"/>
            </a:xfrm>
            <a:prstGeom prst="roundRect">
              <a:avLst/>
            </a:prstGeom>
            <a:solidFill>
              <a:schemeClr val="accent3">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Rounded Corners 33">
              <a:extLst>
                <a:ext uri="{FF2B5EF4-FFF2-40B4-BE49-F238E27FC236}">
                  <a16:creationId xmlns:a16="http://schemas.microsoft.com/office/drawing/2014/main" id="{C4003D85-B84C-4417-937D-CC4BCD921975}"/>
                </a:ext>
              </a:extLst>
            </p:cNvPr>
            <p:cNvSpPr/>
            <p:nvPr/>
          </p:nvSpPr>
          <p:spPr>
            <a:xfrm>
              <a:off x="3154356" y="3178639"/>
              <a:ext cx="2592246" cy="789542"/>
            </a:xfrm>
            <a:prstGeom prst="roundRect">
              <a:avLst/>
            </a:prstGeom>
            <a:solidFill>
              <a:schemeClr val="accent5">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exagon 34">
              <a:extLst>
                <a:ext uri="{FF2B5EF4-FFF2-40B4-BE49-F238E27FC236}">
                  <a16:creationId xmlns:a16="http://schemas.microsoft.com/office/drawing/2014/main" id="{5557965B-5311-427A-8DBE-4920801F1E57}"/>
                </a:ext>
              </a:extLst>
            </p:cNvPr>
            <p:cNvSpPr/>
            <p:nvPr/>
          </p:nvSpPr>
          <p:spPr>
            <a:xfrm>
              <a:off x="4191346" y="3403996"/>
              <a:ext cx="1285301" cy="459036"/>
            </a:xfrm>
            <a:prstGeom prst="hexagon">
              <a:avLst/>
            </a:prstGeom>
            <a:solidFill>
              <a:srgbClr val="1293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5DC484A-3F8E-48CB-AA95-1B61B01B7F21}"/>
                </a:ext>
              </a:extLst>
            </p:cNvPr>
            <p:cNvSpPr txBox="1"/>
            <p:nvPr/>
          </p:nvSpPr>
          <p:spPr>
            <a:xfrm>
              <a:off x="2532567" y="2858858"/>
              <a:ext cx="1664988" cy="307777"/>
            </a:xfrm>
            <a:prstGeom prst="rect">
              <a:avLst/>
            </a:prstGeom>
            <a:noFill/>
          </p:spPr>
          <p:txBody>
            <a:bodyPr wrap="square" rtlCol="0">
              <a:spAutoFit/>
            </a:bodyPr>
            <a:lstStyle/>
            <a:p>
              <a:r>
                <a:rPr lang="en-US" b="1" dirty="0">
                  <a:latin typeface="Corbel" panose="020B0503020204020204" pitchFamily="34" charset="0"/>
                </a:rPr>
                <a:t>Zookeeper Server</a:t>
              </a:r>
            </a:p>
          </p:txBody>
        </p:sp>
        <p:sp>
          <p:nvSpPr>
            <p:cNvPr id="37" name="TextBox 36">
              <a:extLst>
                <a:ext uri="{FF2B5EF4-FFF2-40B4-BE49-F238E27FC236}">
                  <a16:creationId xmlns:a16="http://schemas.microsoft.com/office/drawing/2014/main" id="{7C1B24F9-7C8D-4393-91C6-0E2D3D55126B}"/>
                </a:ext>
              </a:extLst>
            </p:cNvPr>
            <p:cNvSpPr txBox="1"/>
            <p:nvPr/>
          </p:nvSpPr>
          <p:spPr>
            <a:xfrm>
              <a:off x="2814330" y="3160797"/>
              <a:ext cx="1664988" cy="307777"/>
            </a:xfrm>
            <a:prstGeom prst="rect">
              <a:avLst/>
            </a:prstGeom>
            <a:noFill/>
          </p:spPr>
          <p:txBody>
            <a:bodyPr wrap="square" rtlCol="0">
              <a:spAutoFit/>
            </a:bodyPr>
            <a:lstStyle/>
            <a:p>
              <a:r>
                <a:rPr lang="en-US" sz="1100" b="1" dirty="0">
                  <a:latin typeface="Corbel" panose="020B0503020204020204" pitchFamily="34" charset="0"/>
                </a:rPr>
                <a:t>           </a:t>
              </a:r>
              <a:r>
                <a:rPr lang="en-US" b="1" dirty="0">
                  <a:latin typeface="Corbel" panose="020B0503020204020204" pitchFamily="34" charset="0"/>
                </a:rPr>
                <a:t>Kafka Server</a:t>
              </a:r>
            </a:p>
          </p:txBody>
        </p:sp>
        <p:sp>
          <p:nvSpPr>
            <p:cNvPr id="39" name="TextBox 38">
              <a:extLst>
                <a:ext uri="{FF2B5EF4-FFF2-40B4-BE49-F238E27FC236}">
                  <a16:creationId xmlns:a16="http://schemas.microsoft.com/office/drawing/2014/main" id="{E6C06F9D-8AC7-439E-AC87-9461791414E3}"/>
                </a:ext>
              </a:extLst>
            </p:cNvPr>
            <p:cNvSpPr txBox="1"/>
            <p:nvPr/>
          </p:nvSpPr>
          <p:spPr>
            <a:xfrm>
              <a:off x="3986461" y="3479625"/>
              <a:ext cx="1329368" cy="307777"/>
            </a:xfrm>
            <a:prstGeom prst="rect">
              <a:avLst/>
            </a:prstGeom>
            <a:noFill/>
          </p:spPr>
          <p:txBody>
            <a:bodyPr wrap="square" rtlCol="0">
              <a:spAutoFit/>
            </a:bodyPr>
            <a:lstStyle/>
            <a:p>
              <a:r>
                <a:rPr lang="en-US" sz="1100" b="1" dirty="0">
                  <a:latin typeface="Corbel" panose="020B0503020204020204" pitchFamily="34" charset="0"/>
                </a:rPr>
                <a:t>           </a:t>
              </a:r>
              <a:r>
                <a:rPr lang="en-US" b="1" dirty="0">
                  <a:solidFill>
                    <a:schemeClr val="tx1"/>
                  </a:solidFill>
                  <a:latin typeface="Corbel" panose="020B0503020204020204" pitchFamily="34" charset="0"/>
                </a:rPr>
                <a:t>Uber Topic</a:t>
              </a:r>
            </a:p>
          </p:txBody>
        </p:sp>
      </p:grpSp>
      <p:pic>
        <p:nvPicPr>
          <p:cNvPr id="66" name="Picture 65">
            <a:extLst>
              <a:ext uri="{FF2B5EF4-FFF2-40B4-BE49-F238E27FC236}">
                <a16:creationId xmlns:a16="http://schemas.microsoft.com/office/drawing/2014/main" id="{C563E5EF-1B73-4EB5-BE36-58D9E1549130}"/>
              </a:ext>
            </a:extLst>
          </p:cNvPr>
          <p:cNvPicPr>
            <a:picLocks noChangeAspect="1"/>
          </p:cNvPicPr>
          <p:nvPr/>
        </p:nvPicPr>
        <p:blipFill rotWithShape="1">
          <a:blip r:embed="rId8"/>
          <a:srcRect r="34693"/>
          <a:stretch/>
        </p:blipFill>
        <p:spPr>
          <a:xfrm rot="5400000">
            <a:off x="4046986" y="898809"/>
            <a:ext cx="576006" cy="882005"/>
          </a:xfrm>
          <a:prstGeom prst="rect">
            <a:avLst/>
          </a:prstGeom>
        </p:spPr>
      </p:pic>
      <p:sp>
        <p:nvSpPr>
          <p:cNvPr id="68" name="TextBox 67">
            <a:extLst>
              <a:ext uri="{FF2B5EF4-FFF2-40B4-BE49-F238E27FC236}">
                <a16:creationId xmlns:a16="http://schemas.microsoft.com/office/drawing/2014/main" id="{C2D173FB-97F3-451E-998E-8561BDBD69F0}"/>
              </a:ext>
            </a:extLst>
          </p:cNvPr>
          <p:cNvSpPr txBox="1"/>
          <p:nvPr/>
        </p:nvSpPr>
        <p:spPr>
          <a:xfrm>
            <a:off x="2518424" y="3801230"/>
            <a:ext cx="1190375" cy="307777"/>
          </a:xfrm>
          <a:prstGeom prst="rect">
            <a:avLst/>
          </a:prstGeom>
          <a:solidFill>
            <a:schemeClr val="bg2"/>
          </a:solidFill>
          <a:ln>
            <a:solidFill>
              <a:schemeClr val="bg2"/>
            </a:solidFill>
          </a:ln>
        </p:spPr>
        <p:txBody>
          <a:bodyPr wrap="square" rtlCol="0">
            <a:spAutoFit/>
          </a:bodyPr>
          <a:lstStyle/>
          <a:p>
            <a:r>
              <a:rPr lang="en-US" b="1" dirty="0">
                <a:solidFill>
                  <a:schemeClr val="tx1"/>
                </a:solidFill>
                <a:latin typeface="Corbel" panose="020B0503020204020204" pitchFamily="34" charset="0"/>
              </a:rPr>
              <a:t>Producer API</a:t>
            </a:r>
          </a:p>
        </p:txBody>
      </p:sp>
      <p:pic>
        <p:nvPicPr>
          <p:cNvPr id="70" name="Picture 69">
            <a:extLst>
              <a:ext uri="{FF2B5EF4-FFF2-40B4-BE49-F238E27FC236}">
                <a16:creationId xmlns:a16="http://schemas.microsoft.com/office/drawing/2014/main" id="{34440944-DFA2-4AF8-9276-F350CF5C3A06}"/>
              </a:ext>
            </a:extLst>
          </p:cNvPr>
          <p:cNvPicPr>
            <a:picLocks noChangeAspect="1"/>
          </p:cNvPicPr>
          <p:nvPr/>
        </p:nvPicPr>
        <p:blipFill>
          <a:blip r:embed="rId9"/>
          <a:stretch>
            <a:fillRect/>
          </a:stretch>
        </p:blipFill>
        <p:spPr>
          <a:xfrm>
            <a:off x="4986703" y="3852576"/>
            <a:ext cx="1744858" cy="480398"/>
          </a:xfrm>
          <a:prstGeom prst="rect">
            <a:avLst/>
          </a:prstGeom>
        </p:spPr>
      </p:pic>
      <p:sp>
        <p:nvSpPr>
          <p:cNvPr id="73" name="TextBox 72">
            <a:extLst>
              <a:ext uri="{FF2B5EF4-FFF2-40B4-BE49-F238E27FC236}">
                <a16:creationId xmlns:a16="http://schemas.microsoft.com/office/drawing/2014/main" id="{A2AA5FCC-20F0-445A-9093-79BAD610943F}"/>
              </a:ext>
            </a:extLst>
          </p:cNvPr>
          <p:cNvSpPr txBox="1"/>
          <p:nvPr/>
        </p:nvSpPr>
        <p:spPr>
          <a:xfrm>
            <a:off x="2456349" y="1590825"/>
            <a:ext cx="1314527" cy="307777"/>
          </a:xfrm>
          <a:prstGeom prst="rect">
            <a:avLst/>
          </a:prstGeom>
          <a:solidFill>
            <a:schemeClr val="bg2"/>
          </a:solidFill>
          <a:ln>
            <a:solidFill>
              <a:schemeClr val="bg2"/>
            </a:solidFill>
          </a:ln>
        </p:spPr>
        <p:txBody>
          <a:bodyPr wrap="square" rtlCol="0">
            <a:spAutoFit/>
          </a:bodyPr>
          <a:lstStyle/>
          <a:p>
            <a:r>
              <a:rPr lang="en-US" b="1" dirty="0">
                <a:solidFill>
                  <a:schemeClr val="tx1"/>
                </a:solidFill>
                <a:latin typeface="Corbel" panose="020B0503020204020204" pitchFamily="34" charset="0"/>
              </a:rPr>
              <a:t>Consumer API</a:t>
            </a:r>
          </a:p>
        </p:txBody>
      </p:sp>
      <p:pic>
        <p:nvPicPr>
          <p:cNvPr id="81" name="Picture 80">
            <a:extLst>
              <a:ext uri="{FF2B5EF4-FFF2-40B4-BE49-F238E27FC236}">
                <a16:creationId xmlns:a16="http://schemas.microsoft.com/office/drawing/2014/main" id="{995ED75F-1DDB-48EB-B862-3F8434343966}"/>
              </a:ext>
            </a:extLst>
          </p:cNvPr>
          <p:cNvPicPr>
            <a:picLocks noChangeAspect="1"/>
          </p:cNvPicPr>
          <p:nvPr/>
        </p:nvPicPr>
        <p:blipFill rotWithShape="1">
          <a:blip r:embed="rId8"/>
          <a:srcRect l="68570"/>
          <a:stretch/>
        </p:blipFill>
        <p:spPr>
          <a:xfrm rot="16200000">
            <a:off x="4179605" y="1529964"/>
            <a:ext cx="261836" cy="833074"/>
          </a:xfrm>
          <a:prstGeom prst="rect">
            <a:avLst/>
          </a:prstGeom>
        </p:spPr>
      </p:pic>
      <p:cxnSp>
        <p:nvCxnSpPr>
          <p:cNvPr id="82" name="Straight Connector 81">
            <a:extLst>
              <a:ext uri="{FF2B5EF4-FFF2-40B4-BE49-F238E27FC236}">
                <a16:creationId xmlns:a16="http://schemas.microsoft.com/office/drawing/2014/main" id="{760A3763-14FA-4494-857B-24DA352344E1}"/>
              </a:ext>
            </a:extLst>
          </p:cNvPr>
          <p:cNvCxnSpPr>
            <a:cxnSpLocks/>
          </p:cNvCxnSpPr>
          <p:nvPr/>
        </p:nvCxnSpPr>
        <p:spPr>
          <a:xfrm>
            <a:off x="2913909" y="2953437"/>
            <a:ext cx="264502"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6" name="Picture 85">
            <a:extLst>
              <a:ext uri="{FF2B5EF4-FFF2-40B4-BE49-F238E27FC236}">
                <a16:creationId xmlns:a16="http://schemas.microsoft.com/office/drawing/2014/main" id="{EA2E9BB1-ED7C-40F4-A0BA-53393753A27E}"/>
              </a:ext>
            </a:extLst>
          </p:cNvPr>
          <p:cNvPicPr>
            <a:picLocks noChangeAspect="1"/>
          </p:cNvPicPr>
          <p:nvPr/>
        </p:nvPicPr>
        <p:blipFill>
          <a:blip r:embed="rId10"/>
          <a:stretch>
            <a:fillRect/>
          </a:stretch>
        </p:blipFill>
        <p:spPr>
          <a:xfrm>
            <a:off x="7171200" y="2491082"/>
            <a:ext cx="627872" cy="627872"/>
          </a:xfrm>
          <a:prstGeom prst="rect">
            <a:avLst/>
          </a:prstGeom>
        </p:spPr>
      </p:pic>
      <p:sp>
        <p:nvSpPr>
          <p:cNvPr id="89" name="Arrow: Down 88">
            <a:extLst>
              <a:ext uri="{FF2B5EF4-FFF2-40B4-BE49-F238E27FC236}">
                <a16:creationId xmlns:a16="http://schemas.microsoft.com/office/drawing/2014/main" id="{E6245467-8483-469C-B4F6-05ECC3FD1998}"/>
              </a:ext>
            </a:extLst>
          </p:cNvPr>
          <p:cNvSpPr/>
          <p:nvPr/>
        </p:nvSpPr>
        <p:spPr>
          <a:xfrm rot="10800000">
            <a:off x="7330519" y="1874563"/>
            <a:ext cx="309234" cy="513273"/>
          </a:xfrm>
          <a:prstGeom prst="downArrow">
            <a:avLst/>
          </a:prstGeom>
          <a:solidFill>
            <a:srgbClr val="129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Arrow: Right 92">
            <a:extLst>
              <a:ext uri="{FF2B5EF4-FFF2-40B4-BE49-F238E27FC236}">
                <a16:creationId xmlns:a16="http://schemas.microsoft.com/office/drawing/2014/main" id="{8131DFF6-77A7-4E9A-B4B0-B08442228F18}"/>
              </a:ext>
            </a:extLst>
          </p:cNvPr>
          <p:cNvSpPr/>
          <p:nvPr/>
        </p:nvSpPr>
        <p:spPr>
          <a:xfrm>
            <a:off x="4900416" y="1262644"/>
            <a:ext cx="1400631" cy="536425"/>
          </a:xfrm>
          <a:prstGeom prst="rightArrow">
            <a:avLst/>
          </a:prstGeom>
          <a:solidFill>
            <a:srgbClr val="12939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rbel" panose="020B0503020204020204" pitchFamily="34" charset="0"/>
              </a:rPr>
              <a:t>data stream</a:t>
            </a:r>
          </a:p>
        </p:txBody>
      </p:sp>
      <p:pic>
        <p:nvPicPr>
          <p:cNvPr id="113" name="Picture 112">
            <a:extLst>
              <a:ext uri="{FF2B5EF4-FFF2-40B4-BE49-F238E27FC236}">
                <a16:creationId xmlns:a16="http://schemas.microsoft.com/office/drawing/2014/main" id="{C1B83C7F-F8AF-4A6A-99D4-4821BB6F7824}"/>
              </a:ext>
            </a:extLst>
          </p:cNvPr>
          <p:cNvPicPr>
            <a:picLocks noChangeAspect="1"/>
          </p:cNvPicPr>
          <p:nvPr/>
        </p:nvPicPr>
        <p:blipFill rotWithShape="1">
          <a:blip r:embed="rId11"/>
          <a:srcRect r="34766" b="12770"/>
          <a:stretch/>
        </p:blipFill>
        <p:spPr>
          <a:xfrm>
            <a:off x="6503485" y="1262644"/>
            <a:ext cx="1744858" cy="485269"/>
          </a:xfrm>
          <a:prstGeom prst="rect">
            <a:avLst/>
          </a:prstGeom>
        </p:spPr>
      </p:pic>
      <p:sp>
        <p:nvSpPr>
          <p:cNvPr id="115" name="Arrow: Down 114">
            <a:extLst>
              <a:ext uri="{FF2B5EF4-FFF2-40B4-BE49-F238E27FC236}">
                <a16:creationId xmlns:a16="http://schemas.microsoft.com/office/drawing/2014/main" id="{FFECAE00-AB71-4451-9B0C-A24259F20247}"/>
              </a:ext>
            </a:extLst>
          </p:cNvPr>
          <p:cNvSpPr/>
          <p:nvPr/>
        </p:nvSpPr>
        <p:spPr>
          <a:xfrm rot="10800000">
            <a:off x="7359115" y="3203321"/>
            <a:ext cx="309234" cy="513273"/>
          </a:xfrm>
          <a:prstGeom prst="downArrow">
            <a:avLst/>
          </a:prstGeom>
          <a:solidFill>
            <a:srgbClr val="129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ABF25EF8-6BC8-4593-8649-EBC0E15A8C2B}"/>
              </a:ext>
            </a:extLst>
          </p:cNvPr>
          <p:cNvPicPr>
            <a:picLocks noChangeAspect="1"/>
          </p:cNvPicPr>
          <p:nvPr/>
        </p:nvPicPr>
        <p:blipFill>
          <a:blip r:embed="rId12"/>
          <a:stretch>
            <a:fillRect/>
          </a:stretch>
        </p:blipFill>
        <p:spPr>
          <a:xfrm>
            <a:off x="7004811" y="3747827"/>
            <a:ext cx="1243532" cy="936486"/>
          </a:xfrm>
          <a:prstGeom prst="rect">
            <a:avLst/>
          </a:prstGeom>
        </p:spPr>
      </p:pic>
      <p:sp>
        <p:nvSpPr>
          <p:cNvPr id="124" name="Shape 288">
            <a:extLst>
              <a:ext uri="{FF2B5EF4-FFF2-40B4-BE49-F238E27FC236}">
                <a16:creationId xmlns:a16="http://schemas.microsoft.com/office/drawing/2014/main" id="{AFFDF147-D7A7-4CB5-9420-33C58B9173C3}"/>
              </a:ext>
            </a:extLst>
          </p:cNvPr>
          <p:cNvSpPr txBox="1">
            <a:spLocks/>
          </p:cNvSpPr>
          <p:nvPr/>
        </p:nvSpPr>
        <p:spPr>
          <a:xfrm>
            <a:off x="2335416" y="165833"/>
            <a:ext cx="5359725" cy="457200"/>
          </a:xfrm>
          <a:prstGeom prst="rect">
            <a:avLst/>
          </a:prstGeom>
          <a:noFill/>
          <a:ln>
            <a:noFill/>
          </a:ln>
        </p:spPr>
        <p:txBody>
          <a:bodyPr lIns="0" tIns="0" rIns="0" bIns="0" anchor="b" anchorCtr="0">
            <a:noAutofit/>
          </a:bodyPr>
          <a:lstStyle>
            <a:defPPr marR="0" lvl="0" algn="l" rtl="0">
              <a:lnSpc>
                <a:spcPct val="100000"/>
              </a:lnSpc>
              <a:spcBef>
                <a:spcPts val="0"/>
              </a:spcBef>
              <a:spcAft>
                <a:spcPts val="0"/>
              </a:spcAft>
            </a:defPPr>
            <a:lvl1pPr marL="152400" marR="0" lvl="0" indent="-152400" algn="l" rtl="0">
              <a:lnSpc>
                <a:spcPct val="110000"/>
              </a:lnSpc>
              <a:spcBef>
                <a:spcPts val="0"/>
              </a:spcBef>
              <a:spcAft>
                <a:spcPts val="0"/>
              </a:spcAft>
              <a:buClr>
                <a:srgbClr val="000000"/>
              </a:buClr>
              <a:buSzPct val="29411"/>
              <a:buFont typeface="Arial"/>
              <a:buNone/>
              <a:defRPr sz="3800" b="0" i="0" u="none" strike="noStrike" cap="none">
                <a:solidFill>
                  <a:srgbClr val="000000"/>
                </a:solidFill>
                <a:latin typeface="Arial"/>
                <a:ea typeface="Arial"/>
                <a:cs typeface="Arial"/>
                <a:sym typeface="Arial"/>
              </a:defRPr>
            </a:lvl1pPr>
            <a:lvl2pPr marL="0" marR="0" lvl="1" indent="88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ct val="29411"/>
              <a:buFont typeface="Helvetica Neue"/>
              <a:buNone/>
              <a:defRPr sz="1700" b="0" i="0" u="none" strike="noStrike" cap="none">
                <a:solidFill>
                  <a:srgbClr val="000000"/>
                </a:solidFill>
                <a:latin typeface="Helvetica Neue"/>
                <a:ea typeface="Helvetica Neue"/>
                <a:cs typeface="Helvetica Neue"/>
                <a:sym typeface="Helvetica Neue"/>
              </a:defRPr>
            </a:lvl9pPr>
          </a:lstStyle>
          <a:p>
            <a:pPr marL="0" indent="0">
              <a:lnSpc>
                <a:spcPct val="90000"/>
              </a:lnSpc>
              <a:buSzPct val="25000"/>
            </a:pPr>
            <a:r>
              <a:rPr lang="en-US" sz="2800" b="1" dirty="0">
                <a:latin typeface="Corbel" panose="020B0503020204020204" pitchFamily="34" charset="0"/>
              </a:rPr>
              <a:t>  </a:t>
            </a:r>
            <a:r>
              <a:rPr lang="en-US" sz="2400" b="1" dirty="0">
                <a:latin typeface="Corbel" panose="020B0503020204020204" pitchFamily="34" charset="0"/>
              </a:rPr>
              <a:t> Stream Data with Apache Kafka </a:t>
            </a:r>
            <a:endParaRPr lang="en" sz="2400" b="1" dirty="0">
              <a:latin typeface="Corbel" panose="020B0503020204020204" pitchFamily="34" charset="0"/>
            </a:endParaRPr>
          </a:p>
        </p:txBody>
      </p:sp>
      <p:pic>
        <p:nvPicPr>
          <p:cNvPr id="54" name="Picture 65">
            <a:extLst>
              <a:ext uri="{FF2B5EF4-FFF2-40B4-BE49-F238E27FC236}">
                <a16:creationId xmlns:a16="http://schemas.microsoft.com/office/drawing/2014/main" id="{AC6C0250-0359-4570-BABE-242843E5F6F6}"/>
              </a:ext>
            </a:extLst>
          </p:cNvPr>
          <p:cNvPicPr>
            <a:picLocks noChangeAspect="1"/>
          </p:cNvPicPr>
          <p:nvPr/>
        </p:nvPicPr>
        <p:blipFill rotWithShape="1">
          <a:blip r:embed="rId8"/>
          <a:srcRect r="34693"/>
          <a:stretch/>
        </p:blipFill>
        <p:spPr>
          <a:xfrm rot="16200000">
            <a:off x="4048043" y="3955307"/>
            <a:ext cx="576006" cy="882005"/>
          </a:xfrm>
          <a:prstGeom prst="rect">
            <a:avLst/>
          </a:prstGeom>
        </p:spPr>
      </p:pic>
      <p:pic>
        <p:nvPicPr>
          <p:cNvPr id="55" name="Picture 80">
            <a:extLst>
              <a:ext uri="{FF2B5EF4-FFF2-40B4-BE49-F238E27FC236}">
                <a16:creationId xmlns:a16="http://schemas.microsoft.com/office/drawing/2014/main" id="{6E9E8528-3767-485B-B9E2-3B2216C5795E}"/>
              </a:ext>
            </a:extLst>
          </p:cNvPr>
          <p:cNvPicPr>
            <a:picLocks noChangeAspect="1"/>
          </p:cNvPicPr>
          <p:nvPr/>
        </p:nvPicPr>
        <p:blipFill rotWithShape="1">
          <a:blip r:embed="rId8"/>
          <a:srcRect l="68570"/>
          <a:stretch/>
        </p:blipFill>
        <p:spPr>
          <a:xfrm rot="16200000">
            <a:off x="4204072" y="3381533"/>
            <a:ext cx="261836" cy="833074"/>
          </a:xfrm>
          <a:prstGeom prst="rect">
            <a:avLst/>
          </a:prstGeom>
        </p:spPr>
      </p:pic>
    </p:spTree>
    <p:extLst>
      <p:ext uri="{BB962C8B-B14F-4D97-AF65-F5344CB8AC3E}">
        <p14:creationId xmlns:p14="http://schemas.microsoft.com/office/powerpoint/2010/main" val="1597464055"/>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 name="Picture 2" descr="https://lh4.googleusercontent.com/agQlqdqtdTydrFYqkNh3ORU2mUh5YSgPcLqSZqVCnfNyTmelayxxCr2NMnoHeHqTBmu6p-f2Z944NrsNPUHDuqr6QBTibDNTrUsbPRzkxK-3zaO0F2KcLNXn5QHHU0GGMxM17xfCFgtYuiuRpg">
            <a:extLst>
              <a:ext uri="{FF2B5EF4-FFF2-40B4-BE49-F238E27FC236}">
                <a16:creationId xmlns:a16="http://schemas.microsoft.com/office/drawing/2014/main" id="{269DFF83-7D05-4DDF-A0C9-76FBB18120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106040" cy="62376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hape 368">
            <a:extLst>
              <a:ext uri="{FF2B5EF4-FFF2-40B4-BE49-F238E27FC236}">
                <a16:creationId xmlns:a16="http://schemas.microsoft.com/office/drawing/2014/main" id="{42380983-F94C-4C04-B451-34F25150B7D7}"/>
              </a:ext>
            </a:extLst>
          </p:cNvPr>
          <p:cNvCxnSpPr>
            <a:cxnSpLocks/>
          </p:cNvCxnSpPr>
          <p:nvPr/>
        </p:nvCxnSpPr>
        <p:spPr>
          <a:xfrm>
            <a:off x="1094400" y="689128"/>
            <a:ext cx="7214981" cy="0"/>
          </a:xfrm>
          <a:prstGeom prst="straightConnector1">
            <a:avLst/>
          </a:prstGeom>
          <a:noFill/>
          <a:ln w="19050" cap="flat" cmpd="sng">
            <a:solidFill>
              <a:srgbClr val="12939A"/>
            </a:solidFill>
            <a:prstDash val="solid"/>
            <a:round/>
            <a:headEnd type="none" w="lg" len="lg"/>
            <a:tailEnd type="none" w="lg" len="lg"/>
          </a:ln>
        </p:spPr>
      </p:cxnSp>
      <p:sp>
        <p:nvSpPr>
          <p:cNvPr id="5" name="Shape 288">
            <a:extLst>
              <a:ext uri="{FF2B5EF4-FFF2-40B4-BE49-F238E27FC236}">
                <a16:creationId xmlns:a16="http://schemas.microsoft.com/office/drawing/2014/main" id="{4BFC8C25-ED03-4485-B746-F47EC7AB677E}"/>
              </a:ext>
            </a:extLst>
          </p:cNvPr>
          <p:cNvSpPr txBox="1">
            <a:spLocks noGrp="1"/>
          </p:cNvSpPr>
          <p:nvPr>
            <p:ph type="body" idx="1"/>
          </p:nvPr>
        </p:nvSpPr>
        <p:spPr>
          <a:xfrm>
            <a:off x="3316467" y="83284"/>
            <a:ext cx="3941133" cy="457200"/>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rgbClr val="000000"/>
              </a:buClr>
              <a:buSzPct val="25000"/>
              <a:buFont typeface="Arial"/>
              <a:buNone/>
            </a:pPr>
            <a:r>
              <a:rPr lang="en-US" sz="3200" b="1" dirty="0">
                <a:latin typeface="Corbel" panose="020B0503020204020204" pitchFamily="34" charset="0"/>
              </a:rPr>
              <a:t> </a:t>
            </a:r>
            <a:r>
              <a:rPr lang="en-US" sz="3200" b="1" dirty="0">
                <a:latin typeface="Corbel" panose="020B0503020204020204" pitchFamily="34" charset="0"/>
                <a:ea typeface="Arial"/>
                <a:cs typeface="Arial"/>
                <a:sym typeface="Arial"/>
              </a:rPr>
              <a:t> </a:t>
            </a:r>
            <a:r>
              <a:rPr lang="en-US" sz="2800" dirty="0">
                <a:latin typeface="Arial"/>
                <a:ea typeface="Arial"/>
                <a:cs typeface="Arial"/>
                <a:sym typeface="Arial"/>
              </a:rPr>
              <a:t> </a:t>
            </a:r>
            <a:endParaRPr lang="en" sz="2800" dirty="0">
              <a:latin typeface="Arial"/>
              <a:ea typeface="Arial"/>
              <a:cs typeface="Arial"/>
              <a:sym typeface="Arial"/>
            </a:endParaRPr>
          </a:p>
        </p:txBody>
      </p:sp>
      <p:pic>
        <p:nvPicPr>
          <p:cNvPr id="8" name="Picture 7">
            <a:extLst>
              <a:ext uri="{FF2B5EF4-FFF2-40B4-BE49-F238E27FC236}">
                <a16:creationId xmlns:a16="http://schemas.microsoft.com/office/drawing/2014/main" id="{7889E065-0CB9-4793-B9B5-774213D7A43C}"/>
              </a:ext>
            </a:extLst>
          </p:cNvPr>
          <p:cNvPicPr>
            <a:picLocks noChangeAspect="1"/>
          </p:cNvPicPr>
          <p:nvPr/>
        </p:nvPicPr>
        <p:blipFill>
          <a:blip r:embed="rId4"/>
          <a:stretch>
            <a:fillRect/>
          </a:stretch>
        </p:blipFill>
        <p:spPr>
          <a:xfrm>
            <a:off x="951123" y="710038"/>
            <a:ext cx="7030712" cy="4004836"/>
          </a:xfrm>
          <a:prstGeom prst="rect">
            <a:avLst/>
          </a:prstGeom>
        </p:spPr>
      </p:pic>
    </p:spTree>
    <p:extLst>
      <p:ext uri="{BB962C8B-B14F-4D97-AF65-F5344CB8AC3E}">
        <p14:creationId xmlns:p14="http://schemas.microsoft.com/office/powerpoint/2010/main" val="457631065"/>
      </p:ext>
    </p:extLst>
  </p:cSld>
  <p:clrMapOvr>
    <a:masterClrMapping/>
  </p:clrMapOvr>
  <p:transition spd="slow">
    <p:fade/>
  </p:transition>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1457</TotalTime>
  <Words>214</Words>
  <Application>Microsoft Office PowerPoint</Application>
  <PresentationFormat>如螢幕大小 (16:9)</PresentationFormat>
  <Paragraphs>88</Paragraphs>
  <Slides>10</Slides>
  <Notes>8</Notes>
  <HiddenSlides>0</HiddenSlides>
  <MMClips>0</MMClips>
  <ScaleCrop>false</ScaleCrop>
  <HeadingPairs>
    <vt:vector size="6" baseType="variant">
      <vt:variant>
        <vt:lpstr>使用字型</vt:lpstr>
      </vt:variant>
      <vt:variant>
        <vt:i4>5</vt:i4>
      </vt:variant>
      <vt:variant>
        <vt:lpstr>佈景主題</vt:lpstr>
      </vt:variant>
      <vt:variant>
        <vt:i4>2</vt:i4>
      </vt:variant>
      <vt:variant>
        <vt:lpstr>投影片標題</vt:lpstr>
      </vt:variant>
      <vt:variant>
        <vt:i4>10</vt:i4>
      </vt:variant>
    </vt:vector>
  </HeadingPairs>
  <TitlesOfParts>
    <vt:vector size="17" baseType="lpstr">
      <vt:lpstr>Corbel</vt:lpstr>
      <vt:lpstr>맑은 고딕</vt:lpstr>
      <vt:lpstr>Calibri</vt:lpstr>
      <vt:lpstr>Arial</vt:lpstr>
      <vt:lpstr>Helvetica Neue</vt:lpstr>
      <vt:lpstr>simple-light-2</vt:lpstr>
      <vt:lpstr>White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jasonp325</dc:creator>
  <cp:lastModifiedBy>Su, Alex</cp:lastModifiedBy>
  <cp:revision>130</cp:revision>
  <dcterms:modified xsi:type="dcterms:W3CDTF">2019-02-18T07:20:24Z</dcterms:modified>
</cp:coreProperties>
</file>